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9F998-3E2C-4096-AF91-F69EA18A9EE0}" type="datetimeFigureOut">
              <a:rPr lang="en-GB" smtClean="0"/>
              <a:t>10/01/2021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000C-4B5A-49B0-AB9F-AFA74388B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3684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9F998-3E2C-4096-AF91-F69EA18A9EE0}" type="datetimeFigureOut">
              <a:rPr lang="en-GB" smtClean="0"/>
              <a:t>10/01/2021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000C-4B5A-49B0-AB9F-AFA74388B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4735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9F998-3E2C-4096-AF91-F69EA18A9EE0}" type="datetimeFigureOut">
              <a:rPr lang="en-GB" smtClean="0"/>
              <a:t>10/01/2021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000C-4B5A-49B0-AB9F-AFA74388B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654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9F998-3E2C-4096-AF91-F69EA18A9EE0}" type="datetimeFigureOut">
              <a:rPr lang="en-GB" smtClean="0"/>
              <a:t>10/01/2021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000C-4B5A-49B0-AB9F-AFA74388B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1417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9F998-3E2C-4096-AF91-F69EA18A9EE0}" type="datetimeFigureOut">
              <a:rPr lang="en-GB" smtClean="0"/>
              <a:t>10/01/2021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000C-4B5A-49B0-AB9F-AFA74388B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937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9F998-3E2C-4096-AF91-F69EA18A9EE0}" type="datetimeFigureOut">
              <a:rPr lang="en-GB" smtClean="0"/>
              <a:t>10/01/2021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000C-4B5A-49B0-AB9F-AFA74388B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5898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9F998-3E2C-4096-AF91-F69EA18A9EE0}" type="datetimeFigureOut">
              <a:rPr lang="en-GB" smtClean="0"/>
              <a:t>10/01/2021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000C-4B5A-49B0-AB9F-AFA74388B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710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9F998-3E2C-4096-AF91-F69EA18A9EE0}" type="datetimeFigureOut">
              <a:rPr lang="en-GB" smtClean="0"/>
              <a:t>10/01/2021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000C-4B5A-49B0-AB9F-AFA74388B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3964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9F998-3E2C-4096-AF91-F69EA18A9EE0}" type="datetimeFigureOut">
              <a:rPr lang="en-GB" smtClean="0"/>
              <a:t>10/01/2021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000C-4B5A-49B0-AB9F-AFA74388B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6983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9F998-3E2C-4096-AF91-F69EA18A9EE0}" type="datetimeFigureOut">
              <a:rPr lang="en-GB" smtClean="0"/>
              <a:t>10/01/2021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000C-4B5A-49B0-AB9F-AFA74388B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5992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9F998-3E2C-4096-AF91-F69EA18A9EE0}" type="datetimeFigureOut">
              <a:rPr lang="en-GB" smtClean="0"/>
              <a:t>10/01/2021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000C-4B5A-49B0-AB9F-AFA74388B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0354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9F998-3E2C-4096-AF91-F69EA18A9EE0}" type="datetimeFigureOut">
              <a:rPr lang="en-GB" smtClean="0"/>
              <a:t>10/01/2021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E000C-4B5A-49B0-AB9F-AFA74388B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553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N5 Projectiles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Solutions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8174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ttachments.office.net/owa/l.dorman%40angusschools.org.uk/service.svc/s/GetAttachmentThumbnail?id=AAMkADFhNjA3MjVmLWIyYzctNDk1NC05Nzg4LTJmYjViMzgyNjI4MwBGAAAAAADU2YupA1agSL7wkCKfquioBwCMqlszquDcQJoQYkbBmuSFAAAAAAEMAACMqlszquDcQJoQYkbBmuSFAASI2AU9AAABEgAQAP3O4vcgNuZMvPma8E7abLs%3D&amp;thumbnailType=2&amp;token=eyJhbGciOiJSUzI1NiIsImtpZCI6IjMwODE3OUNFNUY0QjUyRTc4QjJEQjg5NjZCQUY0RUNDMzcyN0FFRUUiLCJ0eXAiOiJKV1QiLCJ4NXQiOiJNSUY1emw5TFV1ZUxMYmlXYTY5T3pEY25ydTQifQ.eyJvcmlnaW4iOiJodHRwczovL291dGxvb2sub2ZmaWNlLmNvbSIsInVjIjoiNTgyN2U5YWZjMzYxNGIwNmFmNmRlNmU3NjU5N2U3MWUiLCJ2ZXIiOiJFeGNoYW5nZS5DYWxsYmFjay5WMSIsImFwcGN0eHNlbmRlciI6Ik93YURvd25sb2FkQGNjZDMyY2EzLTE2Y2UtNDI4Zi05NTQxLTM3MmQ2YjA1MTkyOSIsImlzc3JpbmciOiJXVyIsImFwcGN0eCI6IntcIm1zZXhjaHByb3RcIjpcIm93YVwiLFwicHVpZFwiOlwiMTE1Mzc2NTkzMjA1MTY3MjkyOFwiLFwic2NvcGVcIjpcIk93YURvd25sb2FkXCIsXCJvaWRcIjpcImVkZTdlZWZmLTI0YWYtNDI3MC04MjMwLTI0OGRlYTE5MDBiOVwiLFwicHJpbWFyeXNpZFwiOlwiUy0xLTUtMjEtMjgxNDA1MzYwNi0xODc1OTc4NDkzLTQ2MDE5MC0xMTQ0Mzc2OFwifSIsIm5iZiI6MTYxMDI5OTU4MSwiZXhwIjoxNjEwMzAwMTgxLCJpc3MiOiIwMDAwMDAwMi0wMDAwLTBmZjEtY2UwMC0wMDAwMDAwMDAwMDBAY2NkMzJjYTMtMTZjZS00MjhmLTk1NDEtMzcyZDZiMDUxOTI5IiwiYXVkIjoiMDAwMDAwMDItMDAwMC0wZmYxLWNlMDAtMDAwMDAwMDAwMDAwL2F0dGFjaG1lbnRzLm9mZmljZS5uZXRAY2NkMzJjYTMtMTZjZS00MjhmLTk1NDEtMzcyZDZiMDUxOTI5IiwiaGFwcCI6Im93YSJ9.Yt-3xkx32dBcXmeZm0SuTWCaanAo55WEeg2L9G0c_C1dAeQ3qtgAPJhiUidI4Z8pZQQQC3gtdik3G6s80yTKBc8TLlbKJjDB602pQBHbacrcf1BFVe2kvGVjRqDaqU6f7jO_FJDJYSrUiFZRJf8q8IIb7-VZIc-A-7n0RD25qNEbLyGHQXJG5HYXJQdIfycIZAPvuzZLU7TDQrEjQUYJKn2nM0kxau5EA7l-kYublPlfgxMg7SJfapWnU0IRxP0JHsnwekExJYtuQ-nnkv0L4xEnJvJiDWIBcn-a3chjVhoS2sw4f9Ev6xTUYGGOmithh4tb2IUG8OEiZuR6E0q0wg&amp;X-OWA-CANARY=DI0VaHwp4ECH6eqrN7cXSDCH8-CMtdgYqd35fvIIWAz-fab5u3dWCQ5rAuD7BYy6IIZxwUWUgNE.&amp;owa=outlook.office.com&amp;scriptVer=20210103002.04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4664"/>
            <a:ext cx="3409950" cy="609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attachments.office.net/owa/l.dorman%40angusschools.org.uk/service.svc/s/GetAttachmentThumbnail?id=AAMkADFhNjA3MjVmLWIyYzctNDk1NC05Nzg4LTJmYjViMzgyNjI4MwBGAAAAAADU2YupA1agSL7wkCKfquioBwCMqlszquDcQJoQYkbBmuSFAAAAAAEMAACMqlszquDcQJoQYkbBmuSFAASI2AU%2BAAABEgAQAEam5ML7qQ5Jhy1Ab6MEOtA%3D&amp;thumbnailType=2&amp;token=eyJhbGciOiJSUzI1NiIsImtpZCI6IjMwODE3OUNFNUY0QjUyRTc4QjJEQjg5NjZCQUY0RUNDMzcyN0FFRUUiLCJ0eXAiOiJKV1QiLCJ4NXQiOiJNSUY1emw5TFV1ZUxMYmlXYTY5T3pEY25ydTQifQ.eyJvcmlnaW4iOiJodHRwczovL291dGxvb2sub2ZmaWNlLmNvbSIsInVjIjoiNTgyN2U5YWZjMzYxNGIwNmFmNmRlNmU3NjU5N2U3MWUiLCJ2ZXIiOiJFeGNoYW5nZS5DYWxsYmFjay5WMSIsImFwcGN0eHNlbmRlciI6Ik93YURvd25sb2FkQGNjZDMyY2EzLTE2Y2UtNDI4Zi05NTQxLTM3MmQ2YjA1MTkyOSIsImlzc3JpbmciOiJXVyIsImFwcGN0eCI6IntcIm1zZXhjaHByb3RcIjpcIm93YVwiLFwicHVpZFwiOlwiMTE1Mzc2NTkzMjA1MTY3MjkyOFwiLFwic2NvcGVcIjpcIk93YURvd25sb2FkXCIsXCJvaWRcIjpcImVkZTdlZWZmLTI0YWYtNDI3MC04MjMwLTI0OGRlYTE5MDBiOVwiLFwicHJpbWFyeXNpZFwiOlwiUy0xLTUtMjEtMjgxNDA1MzYwNi0xODc1OTc4NDkzLTQ2MDE5MC0xMTQ0Mzc2OFwifSIsIm5iZiI6MTYxMDI5OTU4MSwiZXhwIjoxNjEwMzAwMTgxLCJpc3MiOiIwMDAwMDAwMi0wMDAwLTBmZjEtY2UwMC0wMDAwMDAwMDAwMDBAY2NkMzJjYTMtMTZjZS00MjhmLTk1NDEtMzcyZDZiMDUxOTI5IiwiYXVkIjoiMDAwMDAwMDItMDAwMC0wZmYxLWNlMDAtMDAwMDAwMDAwMDAwL2F0dGFjaG1lbnRzLm9mZmljZS5uZXRAY2NkMzJjYTMtMTZjZS00MjhmLTk1NDEtMzcyZDZiMDUxOTI5IiwiaGFwcCI6Im93YSJ9.Yt-3xkx32dBcXmeZm0SuTWCaanAo55WEeg2L9G0c_C1dAeQ3qtgAPJhiUidI4Z8pZQQQC3gtdik3G6s80yTKBc8TLlbKJjDB602pQBHbacrcf1BFVe2kvGVjRqDaqU6f7jO_FJDJYSrUiFZRJf8q8IIb7-VZIc-A-7n0RD25qNEbLyGHQXJG5HYXJQdIfycIZAPvuzZLU7TDQrEjQUYJKn2nM0kxau5EA7l-kYublPlfgxMg7SJfapWnU0IRxP0JHsnwekExJYtuQ-nnkv0L4xEnJvJiDWIBcn-a3chjVhoS2sw4f9Ev6xTUYGGOmithh4tb2IUG8OEiZuR6E0q0wg&amp;X-OWA-CANARY=LrCKa9lGoEqKQeUATA0NoiByNfeMtdgYFdQFa6ihlmMaOY9tPQO71rw1CAO6d-j87gq-f-n3fGk.&amp;owa=outlook.office.com&amp;scriptVer=20210103002.04&amp;animation=tr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04663"/>
            <a:ext cx="3429000" cy="609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13428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</Words>
  <Application>Microsoft Office PowerPoint</Application>
  <PresentationFormat>On-screen Show 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N5 Projectiles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N5 Projectiles</dc:title>
  <dc:creator>Nick Dorman</dc:creator>
  <cp:lastModifiedBy>Nick Dorman</cp:lastModifiedBy>
  <cp:revision>1</cp:revision>
  <dcterms:created xsi:type="dcterms:W3CDTF">2021-01-10T17:26:28Z</dcterms:created>
  <dcterms:modified xsi:type="dcterms:W3CDTF">2021-01-10T17:28:30Z</dcterms:modified>
</cp:coreProperties>
</file>