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A500-18FE-442F-94DE-48DE27B70BED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4863-11DC-4A08-8824-25E7D5C6F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418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A500-18FE-442F-94DE-48DE27B70BED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4863-11DC-4A08-8824-25E7D5C6F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948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A500-18FE-442F-94DE-48DE27B70BED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4863-11DC-4A08-8824-25E7D5C6F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99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A500-18FE-442F-94DE-48DE27B70BED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4863-11DC-4A08-8824-25E7D5C6F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18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A500-18FE-442F-94DE-48DE27B70BED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4863-11DC-4A08-8824-25E7D5C6F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519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A500-18FE-442F-94DE-48DE27B70BED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4863-11DC-4A08-8824-25E7D5C6F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16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A500-18FE-442F-94DE-48DE27B70BED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4863-11DC-4A08-8824-25E7D5C6F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81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A500-18FE-442F-94DE-48DE27B70BED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4863-11DC-4A08-8824-25E7D5C6F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0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A500-18FE-442F-94DE-48DE27B70BED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4863-11DC-4A08-8824-25E7D5C6F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904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A500-18FE-442F-94DE-48DE27B70BED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4863-11DC-4A08-8824-25E7D5C6F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136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A500-18FE-442F-94DE-48DE27B70BED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4863-11DC-4A08-8824-25E7D5C6F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580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CA500-18FE-442F-94DE-48DE27B70BED}" type="datetimeFigureOut">
              <a:rPr lang="en-GB" smtClean="0"/>
              <a:t>11/01/2021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F4863-11DC-4A08-8824-25E7D5C6F5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05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Wee Yellow Book of N5 Physics questions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Projectiles questions P33 –P35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7245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ttachments.office.net/owa/l.dorman%40angusschools.org.uk/service.svc/s/GetAttachmentThumbnail?id=AAMkADFhNjA3MjVmLWIyYzctNDk1NC05Nzg4LTJmYjViMzgyNjI4MwBGAAAAAADU2YupA1agSL7wkCKfquioBwCMqlszquDcQJoQYkbBmuSFAAAAAAEMAACMqlszquDcQJoQYkbBmuSFAASKAnkaAAABEgAQAMKHDwgaRbVBiD4JgvnRhtI%3D&amp;thumbnailType=2&amp;token=eyJhbGciOiJSUzI1NiIsImtpZCI6IjMwODE3OUNFNUY0QjUyRTc4QjJEQjg5NjZCQUY0RUNDMzcyN0FFRUUiLCJ0eXAiOiJKV1QiLCJ4NXQiOiJNSUY1emw5TFV1ZUxMYmlXYTY5T3pEY25ydTQifQ.eyJvcmlnaW4iOiJodHRwczovL291dGxvb2sub2ZmaWNlLmNvbSIsInVjIjoiODA5MWNmYjk2ZTBiNDE0MmJlNTU3MzBlMTRjOTdmY2UiLCJ2ZXIiOiJFeGNoYW5nZS5DYWxsYmFjay5WMSIsImFwcGN0eHNlbmRlciI6Ik93YURvd25sb2FkQGNjZDMyY2EzLTE2Y2UtNDI4Zi05NTQxLTM3MmQ2YjA1MTkyOSIsImlzc3JpbmciOiJXVyIsImFwcGN0eCI6IntcIm1zZXhjaHByb3RcIjpcIm93YVwiLFwicHVpZFwiOlwiMTE1Mzc2NTkzMjA1MTY3MjkyOFwiLFwic2NvcGVcIjpcIk93YURvd25sb2FkXCIsXCJvaWRcIjpcImVkZTdlZWZmLTI0YWYtNDI3MC04MjMwLTI0OGRlYTE5MDBiOVwiLFwicHJpbWFyeXNpZFwiOlwiUy0xLTUtMjEtMjgxNDA1MzYwNi0xODc1OTc4NDkzLTQ2MDE5MC0xMTQ0Mzc2OFwifSIsIm5iZiI6MTYxMDM1NzQyMywiZXhwIjoxNjEwMzU4MDIzLCJpc3MiOiIwMDAwMDAwMi0wMDAwLTBmZjEtY2UwMC0wMDAwMDAwMDAwMDBAY2NkMzJjYTMtMTZjZS00MjhmLTk1NDEtMzcyZDZiMDUxOTI5IiwiYXVkIjoiMDAwMDAwMDItMDAwMC0wZmYxLWNlMDAtMDAwMDAwMDAwMDAwL2F0dGFjaG1lbnRzLm9mZmljZS5uZXRAY2NkMzJjYTMtMTZjZS00MjhmLTk1NDEtMzcyZDZiMDUxOTI5IiwiaGFwcCI6Im93YSJ9.YsGZSP7hGS4VSyf0xq2Zot3eStX0tuqJ5PKkFuU1TVsnZugHPU7BwIsr4c2cWcvZL6qLJ6dnhm_6Yyu2jBZ8aQVngYslmsZVOzDIHyzlpAxrSBDr6cPNkPhXwATcpujO53N565RceMXWYTQ2rF2jB7U0dz2yc177XOKYbYDtERjqpEueIQ-QpsuFxfVjjSn57ddx2Su0LK6EVgMTFWAkwn3ib7YMY6A11nXvxYJylWoL325HgOIiQa0ATh3AUI2gWwNCABpAr6n_VMaZda-BxsEwxeQXeShZQ_Na_K6CJ-kD26NN53KyUxUI14UTFoVg7f9vPhGSwcOryQky1xMFxQ&amp;X-OWA-CANARY=QtYgy86Kjk-Il_oS4dliuTBEJ9wTttgY-17FArcF2DAcbjBN9xWBwmQHhzTY3jHzYHIkKd2XOJE.&amp;owa=outlook.office.com&amp;scriptVer=20210103002.04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1"/>
            <a:ext cx="8136904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74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ttachments.office.net/owa/l.dorman%40angusschools.org.uk/service.svc/s/GetAttachmentThumbnail?id=AAMkADFhNjA3MjVmLWIyYzctNDk1NC05Nzg4LTJmYjViMzgyNjI4MwBGAAAAAADU2YupA1agSL7wkCKfquioBwCMqlszquDcQJoQYkbBmuSFAAAAAAEMAACMqlszquDcQJoQYkbBmuSFAASKAnkbAAABEgAQAGI5T4frXBxBnhbrAL5QvfM%3D&amp;thumbnailType=2&amp;token=eyJhbGciOiJSUzI1NiIsImtpZCI6IjMwODE3OUNFNUY0QjUyRTc4QjJEQjg5NjZCQUY0RUNDMzcyN0FFRUUiLCJ0eXAiOiJKV1QiLCJ4NXQiOiJNSUY1emw5TFV1ZUxMYmlXYTY5T3pEY25ydTQifQ.eyJvcmlnaW4iOiJodHRwczovL291dGxvb2sub2ZmaWNlLmNvbSIsInVjIjoiODA5MWNmYjk2ZTBiNDE0MmJlNTU3MzBlMTRjOTdmY2UiLCJ2ZXIiOiJFeGNoYW5nZS5DYWxsYmFjay5WMSIsImFwcGN0eHNlbmRlciI6Ik93YURvd25sb2FkQGNjZDMyY2EzLTE2Y2UtNDI4Zi05NTQxLTM3MmQ2YjA1MTkyOSIsImlzc3JpbmciOiJXVyIsImFwcGN0eCI6IntcIm1zZXhjaHByb3RcIjpcIm93YVwiLFwicHVpZFwiOlwiMTE1Mzc2NTkzMjA1MTY3MjkyOFwiLFwic2NvcGVcIjpcIk93YURvd25sb2FkXCIsXCJvaWRcIjpcImVkZTdlZWZmLTI0YWYtNDI3MC04MjMwLTI0OGRlYTE5MDBiOVwiLFwicHJpbWFyeXNpZFwiOlwiUy0xLTUtMjEtMjgxNDA1MzYwNi0xODc1OTc4NDkzLTQ2MDE5MC0xMTQ0Mzc2OFwifSIsIm5iZiI6MTYxMDM1NzQyMywiZXhwIjoxNjEwMzU4MDIzLCJpc3MiOiIwMDAwMDAwMi0wMDAwLTBmZjEtY2UwMC0wMDAwMDAwMDAwMDBAY2NkMzJjYTMtMTZjZS00MjhmLTk1NDEtMzcyZDZiMDUxOTI5IiwiYXVkIjoiMDAwMDAwMDItMDAwMC0wZmYxLWNlMDAtMDAwMDAwMDAwMDAwL2F0dGFjaG1lbnRzLm9mZmljZS5uZXRAY2NkMzJjYTMtMTZjZS00MjhmLTk1NDEtMzcyZDZiMDUxOTI5IiwiaGFwcCI6Im93YSJ9.YsGZSP7hGS4VSyf0xq2Zot3eStX0tuqJ5PKkFuU1TVsnZugHPU7BwIsr4c2cWcvZL6qLJ6dnhm_6Yyu2jBZ8aQVngYslmsZVOzDIHyzlpAxrSBDr6cPNkPhXwATcpujO53N565RceMXWYTQ2rF2jB7U0dz2yc177XOKYbYDtERjqpEueIQ-QpsuFxfVjjSn57ddx2Su0LK6EVgMTFWAkwn3ib7YMY6A11nXvxYJylWoL325HgOIiQa0ATh3AUI2gWwNCABpAr6n_VMaZda-BxsEwxeQXeShZQ_Na_K6CJ-kD26NN53KyUxUI14UTFoVg7f9vPhGSwcOryQky1xMFxQ&amp;X-OWA-CANARY=GbyL1SoLxkaMvqJ8jzLclTCr8zIUttgYBw6GNCmLl3rtBGE3SRppzHWI49cLAVC6-FA9If_ByRo.&amp;owa=outlook.office.com&amp;scriptVer=20210103002.04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704856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306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ttachments.office.net/owa/l.dorman%40angusschools.org.uk/service.svc/s/GetAttachmentThumbnail?id=AAMkADFhNjA3MjVmLWIyYzctNDk1NC05Nzg4LTJmYjViMzgyNjI4MwBGAAAAAADU2YupA1agSL7wkCKfquioBwCMqlszquDcQJoQYkbBmuSFAAAAAAEMAACMqlszquDcQJoQYkbBmuSFAASKAnkcAAABEgAQAGoX%2FkccgpZPuOOsRVOZsPY%3D&amp;thumbnailType=2&amp;token=eyJhbGciOiJSUzI1NiIsImtpZCI6IjMwODE3OUNFNUY0QjUyRTc4QjJEQjg5NjZCQUY0RUNDMzcyN0FFRUUiLCJ0eXAiOiJKV1QiLCJ4NXQiOiJNSUY1emw5TFV1ZUxMYmlXYTY5T3pEY25ydTQifQ.eyJvcmlnaW4iOiJodHRwczovL291dGxvb2sub2ZmaWNlLmNvbSIsInVjIjoiODA5MWNmYjk2ZTBiNDE0MmJlNTU3MzBlMTRjOTdmY2UiLCJ2ZXIiOiJFeGNoYW5nZS5DYWxsYmFjay5WMSIsImFwcGN0eHNlbmRlciI6Ik93YURvd25sb2FkQGNjZDMyY2EzLTE2Y2UtNDI4Zi05NTQxLTM3MmQ2YjA1MTkyOSIsImlzc3JpbmciOiJXVyIsImFwcGN0eCI6IntcIm1zZXhjaHByb3RcIjpcIm93YVwiLFwicHVpZFwiOlwiMTE1Mzc2NTkzMjA1MTY3MjkyOFwiLFwic2NvcGVcIjpcIk93YURvd25sb2FkXCIsXCJvaWRcIjpcImVkZTdlZWZmLTI0YWYtNDI3MC04MjMwLTI0OGRlYTE5MDBiOVwiLFwicHJpbWFyeXNpZFwiOlwiUy0xLTUtMjEtMjgxNDA1MzYwNi0xODc1OTc4NDkzLTQ2MDE5MC0xMTQ0Mzc2OFwifSIsIm5iZiI6MTYxMDM1NzcyMywiZXhwIjoxNjEwMzU4MzIzLCJpc3MiOiIwMDAwMDAwMi0wMDAwLTBmZjEtY2UwMC0wMDAwMDAwMDAwMDBAY2NkMzJjYTMtMTZjZS00MjhmLTk1NDEtMzcyZDZiMDUxOTI5IiwiYXVkIjoiMDAwMDAwMDItMDAwMC0wZmYxLWNlMDAtMDAwMDAwMDAwMDAwL2F0dGFjaG1lbnRzLm9mZmljZS5uZXRAY2NkMzJjYTMtMTZjZS00MjhmLTk1NDEtMzcyZDZiMDUxOTI5IiwiaGFwcCI6Im93YSJ9.CbcG6-mTS9evw8C5zd2pctBcikscmcw3zRitJCJptlds1purvu9zi3-_yI7te5iEOPb8TwQaqG2stFvt1HCgV1ZA46CFP2tsA8gVDw2mMWmLkjXUsRKu7uKRCvPHjEaODA8D7fCr7ZEBQorRY2p7jh2R6yGU_-Pf-iLkaHwy_eWEmIG__dIFx0EUytFs37WchJwUmapvS3I5tKlPwsGDy8RVRJod7gIRBCgoydD39Kj2UFpPmRzYBrYmlk91vHqMTCM9elkBgdokt9tZHJzAdriDo3k5OUuGIqQcUgkJF4vf3u3Xitu7A28_GoLa5eiV8o0GjJBateMPHOpac9o3dg&amp;X-OWA-CANARY=DPYQs-oEuECpwHnOfhceVRB_rVYUttgYvMsWqxZB_S7Vw3UtdsRBGfsd4mT6z4AwQ1P-bEwPjgI.&amp;owa=outlook.office.com&amp;scriptVer=20210103002.04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425767"/>
            <a:ext cx="8236494" cy="606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928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ttachments.office.net/owa/l.dorman%40angusschools.org.uk/service.svc/s/GetAttachmentThumbnail?id=AAMkADFhNjA3MjVmLWIyYzctNDk1NC05Nzg4LTJmYjViMzgyNjI4MwBGAAAAAADU2YupA1agSL7wkCKfquioBwCMqlszquDcQJoQYkbBmuSFAAAAAAEMAACMqlszquDcQJoQYkbBmuSFAASKAnkkAAABEgAQADS%2BOsukn7xJrSdaTdkR%2FYM%3D&amp;thumbnailType=2&amp;token=eyJhbGciOiJSUzI1NiIsImtpZCI6IjMwODE3OUNFNUY0QjUyRTc4QjJEQjg5NjZCQUY0RUNDMzcyN0FFRUUiLCJ0eXAiOiJKV1QiLCJ4NXQiOiJNSUY1emw5TFV1ZUxMYmlXYTY5T3pEY25ydTQifQ.eyJvcmlnaW4iOiJodHRwczovL291dGxvb2sub2ZmaWNlLmNvbSIsInVjIjoiODA5MWNmYjk2ZTBiNDE0MmJlNTU3MzBlMTRjOTdmY2UiLCJ2ZXIiOiJFeGNoYW5nZS5DYWxsYmFjay5WMSIsImFwcGN0eHNlbmRlciI6Ik93YURvd25sb2FkQGNjZDMyY2EzLTE2Y2UtNDI4Zi05NTQxLTM3MmQ2YjA1MTkyOSIsImlzc3JpbmciOiJXVyIsImFwcGN0eCI6IntcIm1zZXhjaHByb3RcIjpcIm93YVwiLFwicHVpZFwiOlwiMTE1Mzc2NTkzMjA1MTY3MjkyOFwiLFwic2NvcGVcIjpcIk93YURvd25sb2FkXCIsXCJvaWRcIjpcImVkZTdlZWZmLTI0YWYtNDI3MC04MjMwLTI0OGRlYTE5MDBiOVwiLFwicHJpbWFyeXNpZFwiOlwiUy0xLTUtMjEtMjgxNDA1MzYwNi0xODc1OTc4NDkzLTQ2MDE5MC0xMTQ0Mzc2OFwifSIsIm5iZiI6MTYxMDM1ODAyMywiZXhwIjoxNjEwMzU4NjIzLCJpc3MiOiIwMDAwMDAwMi0wMDAwLTBmZjEtY2UwMC0wMDAwMDAwMDAwMDBAY2NkMzJjYTMtMTZjZS00MjhmLTk1NDEtMzcyZDZiMDUxOTI5IiwiYXVkIjoiMDAwMDAwMDItMDAwMC0wZmYxLWNlMDAtMDAwMDAwMDAwMDAwL2F0dGFjaG1lbnRzLm9mZmljZS5uZXRAY2NkMzJjYTMtMTZjZS00MjhmLTk1NDEtMzcyZDZiMDUxOTI5IiwiaGFwcCI6Im93YSJ9.fv_bVk_ma5InNEg_zc4eL4JVKMJK8EQjZ8x7y95-YR1AOZYM9meqC6KWpOdduyXOnU-m4-C-yeG1z3MppM0mDzizdLkh__2kd03D-6Qv46AY5I5x4FKYBKR9MusGx9zqYtZWAlGljiDh1UbOU5n1pbTYBJ3zKa502pKMBo42S_LIHcTiq_EtnBoITJ-rOpBQigtbQqtVKAH9mwxp3Wv41yMuBU1fjawZ_lbkshNDni7JBPSvH5S1FbUHUdDX3eoPhH-O45R54R6LL7RQIA6OqNz7ddSekAiYL2Oi7_xJCfwOI_uJC571ucJpc2PU_idFgh16oP80Ov1PWc-VRVUbIg&amp;X-OWA-CANARY=KiBBVAzDq02BgRNXu2ok94CScBQVttgYws3HnokFVEx8O_lFima1KwsoP6wwwuB2K2bNCg-LAxo.&amp;owa=outlook.office.com&amp;scriptVer=20210103002.04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7992888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63688" y="18864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Answers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9026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ttachments.office.net/owa/l.dorman%40angusschools.org.uk/service.svc/s/GetAttachmentThumbnail?id=AAMkADFhNjA3MjVmLWIyYzctNDk1NC05Nzg4LTJmYjViMzgyNjI4MwBGAAAAAADU2YupA1agSL7wkCKfquioBwCMqlszquDcQJoQYkbBmuSFAAAAAAEMAACMqlszquDcQJoQYkbBmuSFAASKAnklAAABEgAQAHyYh%2FE2y4pGk4HWGaaw0zM%3D&amp;thumbnailType=2&amp;token=eyJhbGciOiJSUzI1NiIsImtpZCI6IjMwODE3OUNFNUY0QjUyRTc4QjJEQjg5NjZCQUY0RUNDMzcyN0FFRUUiLCJ0eXAiOiJKV1QiLCJ4NXQiOiJNSUY1emw5TFV1ZUxMYmlXYTY5T3pEY25ydTQifQ.eyJvcmlnaW4iOiJodHRwczovL291dGxvb2sub2ZmaWNlLmNvbSIsInVjIjoiODA5MWNmYjk2ZTBiNDE0MmJlNTU3MzBlMTRjOTdmY2UiLCJ2ZXIiOiJFeGNoYW5nZS5DYWxsYmFjay5WMSIsImFwcGN0eHNlbmRlciI6Ik93YURvd25sb2FkQGNjZDMyY2EzLTE2Y2UtNDI4Zi05NTQxLTM3MmQ2YjA1MTkyOSIsImlzc3JpbmciOiJXVyIsImFwcGN0eCI6IntcIm1zZXhjaHByb3RcIjpcIm93YVwiLFwicHVpZFwiOlwiMTE1Mzc2NTkzMjA1MTY3MjkyOFwiLFwic2NvcGVcIjpcIk93YURvd25sb2FkXCIsXCJvaWRcIjpcImVkZTdlZWZmLTI0YWYtNDI3MC04MjMwLTI0OGRlYTE5MDBiOVwiLFwicHJpbWFyeXNpZFwiOlwiUy0xLTUtMjEtMjgxNDA1MzYwNi0xODc1OTc4NDkzLTQ2MDE5MC0xMTQ0Mzc2OFwifSIsIm5iZiI6MTYxMDM1ODAyMywiZXhwIjoxNjEwMzU4NjIzLCJpc3MiOiIwMDAwMDAwMi0wMDAwLTBmZjEtY2UwMC0wMDAwMDAwMDAwMDBAY2NkMzJjYTMtMTZjZS00MjhmLTk1NDEtMzcyZDZiMDUxOTI5IiwiYXVkIjoiMDAwMDAwMDItMDAwMC0wZmYxLWNlMDAtMDAwMDAwMDAwMDAwL2F0dGFjaG1lbnRzLm9mZmljZS5uZXRAY2NkMzJjYTMtMTZjZS00MjhmLTk1NDEtMzcyZDZiMDUxOTI5IiwiaGFwcCI6Im93YSJ9.fv_bVk_ma5InNEg_zc4eL4JVKMJK8EQjZ8x7y95-YR1AOZYM9meqC6KWpOdduyXOnU-m4-C-yeG1z3MppM0mDzizdLkh__2kd03D-6Qv46AY5I5x4FKYBKR9MusGx9zqYtZWAlGljiDh1UbOU5n1pbTYBJ3zKa502pKMBo42S_LIHcTiq_EtnBoITJ-rOpBQigtbQqtVKAH9mwxp3Wv41yMuBU1fjawZ_lbkshNDni7JBPSvH5S1FbUHUdDX3eoPhH-O45R54R6LL7RQIA6OqNz7ddSekAiYL2Oi7_xJCfwOI_uJC571ucJpc2PU_idFgh16oP80Ov1PWc-VRVUbIg&amp;X-OWA-CANARY=k20s8JrlwEWQforWh0LX5nBFuUoVttgYF_PHjJEFcKg3DAXINlpzh864lTGNH3W7qNUI-7e_qCo.&amp;owa=outlook.office.com&amp;scriptVer=20210103002.04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28665"/>
            <a:ext cx="6336704" cy="5796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136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B13977E3506C4099DB1255D9F9856D" ma:contentTypeVersion="7" ma:contentTypeDescription="Create a new document." ma:contentTypeScope="" ma:versionID="8e0b7a43c00dec2203ce01085ed9d838">
  <xsd:schema xmlns:xsd="http://www.w3.org/2001/XMLSchema" xmlns:xs="http://www.w3.org/2001/XMLSchema" xmlns:p="http://schemas.microsoft.com/office/2006/metadata/properties" xmlns:ns2="287d902e-ac8d-47a2-aa86-74b5e366a176" xmlns:ns3="ad181aa9-e965-43a9-989c-f57b50e8b958" targetNamespace="http://schemas.microsoft.com/office/2006/metadata/properties" ma:root="true" ma:fieldsID="17e0f4c9315239f31c12c42dc366993d" ns2:_="" ns3:_="">
    <xsd:import namespace="287d902e-ac8d-47a2-aa86-74b5e366a176"/>
    <xsd:import namespace="ad181aa9-e965-43a9-989c-f57b50e8b958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7d902e-ac8d-47a2-aa86-74b5e366a176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181aa9-e965-43a9-989c-f57b50e8b95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287d902e-ac8d-47a2-aa86-74b5e366a176" xsi:nil="true"/>
  </documentManagement>
</p:properties>
</file>

<file path=customXml/itemProps1.xml><?xml version="1.0" encoding="utf-8"?>
<ds:datastoreItem xmlns:ds="http://schemas.openxmlformats.org/officeDocument/2006/customXml" ds:itemID="{849139DF-94C8-4659-A6FF-E8C916FABE4A}"/>
</file>

<file path=customXml/itemProps2.xml><?xml version="1.0" encoding="utf-8"?>
<ds:datastoreItem xmlns:ds="http://schemas.openxmlformats.org/officeDocument/2006/customXml" ds:itemID="{C1B297A3-0177-43BE-807E-AC2F2002049A}"/>
</file>

<file path=customXml/itemProps3.xml><?xml version="1.0" encoding="utf-8"?>
<ds:datastoreItem xmlns:ds="http://schemas.openxmlformats.org/officeDocument/2006/customXml" ds:itemID="{78A9B00E-650D-4B3A-AFF5-7E3D392494F1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13</Words>
  <Application>Microsoft Office PowerPoint</Application>
  <PresentationFormat>On-screen Show (4:3)</PresentationFormat>
  <Paragraphs>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Wee Yellow Book of N5 Physics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 Yellow Book </dc:title>
  <dc:creator>Nick Dorman</dc:creator>
  <cp:lastModifiedBy>Nick Dorman</cp:lastModifiedBy>
  <cp:revision>5</cp:revision>
  <dcterms:created xsi:type="dcterms:W3CDTF">2021-01-11T09:31:59Z</dcterms:created>
  <dcterms:modified xsi:type="dcterms:W3CDTF">2021-01-11T09:44:32Z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0x0101009BB13977E3506C4099DB1255D9F9856D</vt:lpwstr>
  </property>
</Properties>
</file>