
<file path=[Content_Types].xml><?xml version="1.0" encoding="utf-8"?>
<Types xmlns="http://schemas.openxmlformats.org/package/2006/content-types">
  <Default Extension="jpeg" ContentType="image/jpeg"/>
  <Default Extension="jpg_fit=scale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15"/>
  </p:notesMasterIdLst>
  <p:sldIdLst>
    <p:sldId id="258" r:id="rId7"/>
    <p:sldId id="269" r:id="rId8"/>
    <p:sldId id="445" r:id="rId9"/>
    <p:sldId id="357" r:id="rId10"/>
    <p:sldId id="358" r:id="rId11"/>
    <p:sldId id="359" r:id="rId12"/>
    <p:sldId id="360" r:id="rId13"/>
    <p:sldId id="44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02BE"/>
    <a:srgbClr val="0233BE"/>
    <a:srgbClr val="A162D0"/>
    <a:srgbClr val="8003FD"/>
    <a:srgbClr val="4102BE"/>
    <a:srgbClr val="04FCAF"/>
    <a:srgbClr val="FE3E02"/>
    <a:srgbClr val="FF5C01"/>
    <a:srgbClr val="FCDE04"/>
    <a:srgbClr val="C3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601562-7F3E-4778-B419-A44377C53320}" v="674" dt="2021-01-07T12:33:17.283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6" autoAdjust="0"/>
    <p:restoredTop sz="94660"/>
  </p:normalViewPr>
  <p:slideViewPr>
    <p:cSldViewPr snapToGrid="0">
      <p:cViewPr varScale="1">
        <p:scale>
          <a:sx n="48" d="100"/>
          <a:sy n="48" d="100"/>
        </p:scale>
        <p:origin x="114" y="30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FD0B2-A390-426E-B4FB-0E5F61DDDDF8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11587-3078-4383-A96A-2B8CE7C12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883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793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79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793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02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37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73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133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18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99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133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227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548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66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677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92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31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007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23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51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39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5176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832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388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751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40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2906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5367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174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3548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195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3748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517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514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0736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44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975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7D33-8CA2-4093-84DE-95DB94AC7F80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6366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A8E633EB-ABDA-4FB6-9B28-FD9BCA0C0604}" type="datetimeFigureOut">
              <a:rPr lang="en-GB" smtClean="0"/>
              <a:pPr/>
              <a:t>11/01/2021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44F26C11-CF38-445A-B921-62F045CD0E2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351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video" Target="../media/media3.mp4"/><Relationship Id="rId7" Type="http://schemas.openxmlformats.org/officeDocument/2006/relationships/image" Target="../media/image5.png"/><Relationship Id="rId2" Type="http://schemas.microsoft.com/office/2007/relationships/media" Target="../media/media3.mp4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audio" Target="../media/media4.m4a"/><Relationship Id="rId4" Type="http://schemas.microsoft.com/office/2007/relationships/media" Target="../media/media4.m4a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5.m4a"/><Relationship Id="rId7" Type="http://schemas.openxmlformats.org/officeDocument/2006/relationships/image" Target="../media/image7.png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6.m4a"/><Relationship Id="rId7" Type="http://schemas.openxmlformats.org/officeDocument/2006/relationships/image" Target="../media/image9.pn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7.m4a"/><Relationship Id="rId7" Type="http://schemas.openxmlformats.org/officeDocument/2006/relationships/image" Target="../media/image11.pn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65658BA-5D59-45DA-8333-3ED2FA141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70111"/>
            <a:ext cx="5486400" cy="1235953"/>
          </a:xfrm>
        </p:spPr>
        <p:txBody>
          <a:bodyPr anchor="b">
            <a:normAutofit/>
          </a:bodyPr>
          <a:lstStyle/>
          <a:p>
            <a:r>
              <a:rPr lang="en-US" sz="6600" dirty="0">
                <a:solidFill>
                  <a:srgbClr val="FF66FF"/>
                </a:solidFill>
                <a:latin typeface="Trebuchet MS" panose="020B0603020202020204" pitchFamily="34" charset="0"/>
              </a:rPr>
              <a:t>S3 Physics</a:t>
            </a:r>
            <a:endParaRPr lang="en-GB" sz="6600" dirty="0">
              <a:solidFill>
                <a:srgbClr val="FF66F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32EDE6-9FDC-49A7-AE2F-C3FCB5C70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59" y="186759"/>
            <a:ext cx="9044294" cy="1518474"/>
          </a:xfrm>
        </p:spPr>
        <p:txBody>
          <a:bodyPr anchor="t">
            <a:normAutofit/>
          </a:bodyPr>
          <a:lstStyle/>
          <a:p>
            <a:pPr algn="l"/>
            <a:r>
              <a:rPr lang="en-US" sz="8800" dirty="0">
                <a:solidFill>
                  <a:schemeClr val="tx1"/>
                </a:solidFill>
                <a:latin typeface="Trebuchet MS" panose="020B0603020202020204" pitchFamily="34" charset="0"/>
              </a:rPr>
              <a:t>Exploring Space</a:t>
            </a:r>
            <a:endParaRPr lang="en-GB" sz="88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BD72E44-6A42-4677-AE4A-E5DFCBDA424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862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87"/>
    </mc:Choice>
    <mc:Fallback xmlns="">
      <p:transition spd="slow" advTm="45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936474"/>
            <a:ext cx="9826624" cy="95726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Learning Intention:</a:t>
            </a:r>
          </a:p>
          <a:p>
            <a:pPr marL="0" indent="0">
              <a:buNone/>
              <a:defRPr/>
            </a:pPr>
            <a:r>
              <a:rPr lang="en-GB" sz="2600" dirty="0"/>
              <a:t>Today we are learning about why humans explore space.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5751" y="2044699"/>
            <a:ext cx="11690350" cy="27819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Success Criteria: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describe some of the key milestones in the space race.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state the definition of common space terms.</a:t>
            </a:r>
          </a:p>
          <a:p>
            <a:pPr marL="0" indent="0">
              <a:buNone/>
            </a:pPr>
            <a:endParaRPr lang="en-GB" sz="2600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285750" y="4977635"/>
            <a:ext cx="9826624" cy="1656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34290" tIns="34290" rIns="34290" bIns="34290" anchor="ctr">
            <a:normAutofit/>
          </a:bodyPr>
          <a:lstStyle>
            <a:lvl1pPr marL="90488" indent="-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65113" indent="-136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47675" indent="-136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593725" indent="-136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776288" indent="-136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334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6906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1478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6050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Employability skill(s):</a:t>
            </a:r>
          </a:p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Researching</a:t>
            </a:r>
            <a:endParaRPr kumimoji="0" lang="en-GB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5750" y="153738"/>
            <a:ext cx="9826624" cy="5969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Lesson Title: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The Need for Space Exploration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EECAC-DC1C-4A1A-B671-6FF175DD9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908" y="176306"/>
            <a:ext cx="1524000" cy="1695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BA4DAD-9775-4DA3-8323-F8619CD6D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2908" y="5046585"/>
            <a:ext cx="1650365" cy="158758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4764C19-7EF6-470E-8C29-E89EA91CCF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6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31"/>
    </mc:Choice>
    <mc:Fallback xmlns="">
      <p:transition spd="slow" advTm="37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11B22-5241-4087-9C6F-E4F65438FDED}"/>
              </a:ext>
            </a:extLst>
          </p:cNvPr>
          <p:cNvSpPr txBox="1">
            <a:spLocks/>
          </p:cNvSpPr>
          <p:nvPr/>
        </p:nvSpPr>
        <p:spPr>
          <a:xfrm>
            <a:off x="232364" y="223418"/>
            <a:ext cx="6594189" cy="7000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Trebuchet MS" panose="020B0603020202020204" pitchFamily="34" charset="0"/>
              </a:rPr>
              <a:t>Task 1: How many astronauts?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8AC9D-300D-4B58-9EFE-32575B153440}"/>
              </a:ext>
            </a:extLst>
          </p:cNvPr>
          <p:cNvSpPr txBox="1">
            <a:spLocks/>
          </p:cNvSpPr>
          <p:nvPr/>
        </p:nvSpPr>
        <p:spPr>
          <a:xfrm>
            <a:off x="9046271" y="431955"/>
            <a:ext cx="2980682" cy="61146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Trebuchet MS" panose="020B0603020202020204" pitchFamily="34" charset="0"/>
              </a:rPr>
              <a:t>Now pause the video and carry out some research to answer the following questions: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Trebuchet MS" panose="020B0603020202020204" pitchFamily="34" charset="0"/>
              </a:rPr>
              <a:t>How many people have been to Space?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Trebuchet MS" panose="020B0603020202020204" pitchFamily="34" charset="0"/>
              </a:rPr>
              <a:t>How many of these people are women?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Trebuchet MS" panose="020B0603020202020204" pitchFamily="34" charset="0"/>
              </a:rPr>
              <a:t>How many people are currently in Space?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Trebuchet MS" panose="020B0603020202020204" pitchFamily="34" charset="0"/>
              </a:rPr>
              <a:t>Where are they?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pic>
        <p:nvPicPr>
          <p:cNvPr id="4" name="First Man in Space">
            <a:hlinkClick r:id="" action="ppaction://media"/>
            <a:extLst>
              <a:ext uri="{FF2B5EF4-FFF2-40B4-BE49-F238E27FC236}">
                <a16:creationId xmlns:a16="http://schemas.microsoft.com/office/drawing/2014/main" id="{A79EF082-8F7F-4076-A1CF-9462D0304893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5047" y="1291491"/>
            <a:ext cx="8677310" cy="4896136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CD95AAE6-552F-4F2A-8578-C4255AB39A5C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667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977"/>
    </mc:Choice>
    <mc:Fallback xmlns="">
      <p:transition spd="slow" advTm="224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67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  <p:extLst>
    <p:ext uri="{E180D4A7-C9FB-4DFB-919C-405C955672EB}">
      <p14:showEvtLst xmlns:p14="http://schemas.microsoft.com/office/powerpoint/2010/main">
        <p14:playEvt time="23877" objId="4"/>
        <p14:triggerEvt type="onClick" time="23877" objId="4"/>
        <p14:stopEvt time="190805" objId="4"/>
        <p14:playEvt time="192849" objId="4"/>
        <p14:pauseEvt time="196063" objId="4"/>
        <p14:triggerEvt type="onClick" time="196063" objId="4"/>
        <p14:stopEvt time="224977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302989"/>
            <a:ext cx="10515600" cy="90809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The Space Race</a:t>
            </a: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71531"/>
            <a:ext cx="3365183" cy="250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94" y="1274278"/>
            <a:ext cx="3080163" cy="246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4879599" y="1384888"/>
            <a:ext cx="6117910" cy="201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bg1"/>
                </a:solidFill>
                <a:latin typeface="Trebuchet MS" panose="020B0603020202020204" pitchFamily="34" charset="0"/>
              </a:rPr>
              <a:t>Sputnik 1 – Soviet satellite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First artificial satellite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Launch: 1957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879599" y="4350215"/>
            <a:ext cx="6474064" cy="201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 err="1">
                <a:solidFill>
                  <a:schemeClr val="bg1"/>
                </a:solidFill>
                <a:latin typeface="Trebuchet MS" panose="020B0603020202020204" pitchFamily="34" charset="0"/>
              </a:rPr>
              <a:t>Laika</a:t>
            </a:r>
            <a:r>
              <a:rPr lang="en-GB" sz="3200" dirty="0">
                <a:solidFill>
                  <a:schemeClr val="bg1"/>
                </a:solidFill>
                <a:latin typeface="Trebuchet MS" panose="020B0603020202020204" pitchFamily="34" charset="0"/>
              </a:rPr>
              <a:t> – Soviet space dog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First animal to orbit Earth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Launch: 1957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052C335-8E61-4F93-8A9A-03AFF2194B9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616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427"/>
    </mc:Choice>
    <mc:Fallback xmlns="">
      <p:transition spd="slow" advTm="39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302989"/>
            <a:ext cx="10515600" cy="90809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The Space Race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879599" y="1384888"/>
            <a:ext cx="6474064" cy="201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bg1"/>
                </a:solidFill>
                <a:latin typeface="Trebuchet MS" panose="020B0603020202020204" pitchFamily="34" charset="0"/>
              </a:rPr>
              <a:t>Yuri Gagarin – Soviet cosmonaut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First human in outer 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Launch: 1961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879599" y="4350215"/>
            <a:ext cx="6834606" cy="201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bg1"/>
                </a:solidFill>
                <a:latin typeface="Trebuchet MS" panose="020B0603020202020204" pitchFamily="34" charset="0"/>
              </a:rPr>
              <a:t>Apollo 11 – US spaceflight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First person to walk on the moon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Launch: 1969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20" y="4082210"/>
            <a:ext cx="3296634" cy="255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90" y="1216630"/>
            <a:ext cx="2416540" cy="269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52ACD17-D234-4129-886E-59AAC7BE695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61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96"/>
    </mc:Choice>
    <mc:Fallback xmlns="">
      <p:transition spd="slow" advTm="34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302989"/>
            <a:ext cx="10515600" cy="90809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Current Space Exploration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720282" y="1384888"/>
            <a:ext cx="7389341" cy="2345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bg1"/>
                </a:solidFill>
                <a:latin typeface="Trebuchet MS" panose="020B0603020202020204" pitchFamily="34" charset="0"/>
              </a:rPr>
              <a:t>The International Space Station (ISS)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First component launched in 1998.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Orbits Earth approximately every 90 minutes</a:t>
            </a:r>
          </a:p>
          <a:p>
            <a:endParaRPr lang="en-GB" sz="3200" b="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72" y="1251966"/>
            <a:ext cx="4471426" cy="242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44" y="3845115"/>
            <a:ext cx="3657600" cy="296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695566" y="3829332"/>
            <a:ext cx="7389341" cy="2979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bg1"/>
                </a:solidFill>
                <a:latin typeface="Trebuchet MS" panose="020B0603020202020204" pitchFamily="34" charset="0"/>
              </a:rPr>
              <a:t>Humans landing on Mars?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NASA have made a goal to put humans on Mars in 2030.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  <a:latin typeface="Trebuchet MS" panose="020B0603020202020204" pitchFamily="34" charset="0"/>
              </a:rPr>
              <a:t>The first people who will land on Mars are most likely in school now!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60597F9-29CB-47D9-B2BF-83121F9DEB8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397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454"/>
    </mc:Choice>
    <mc:Fallback xmlns="">
      <p:transition spd="slow" advTm="67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3720" y="382989"/>
            <a:ext cx="1173363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Activity</a:t>
            </a:r>
            <a:r>
              <a:rPr lang="en-GB" altLang="en-US" sz="2400" b="1" dirty="0">
                <a:solidFill>
                  <a:schemeClr val="bg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Space Terms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400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Research the following space terms, and write a concise definition in your jotter.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504418"/>
              </p:ext>
            </p:extLst>
          </p:nvPr>
        </p:nvGraphicFramePr>
        <p:xfrm>
          <a:off x="542623" y="1784441"/>
          <a:ext cx="11075832" cy="4671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21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4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050">
                <a:tc>
                  <a:txBody>
                    <a:bodyPr/>
                    <a:lstStyle/>
                    <a:p>
                      <a:pPr algn="ctr"/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Space Term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Definition</a:t>
                      </a:r>
                      <a:endParaRPr lang="en-GB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05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Moon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05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Planet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05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Exoplanet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05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Star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05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Sun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05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Solar System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905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Galaxy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905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Universe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93B2B0E-7DE3-420A-AC6A-8C142563672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126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592"/>
    </mc:Choice>
    <mc:Fallback xmlns="">
      <p:transition spd="slow" advTm="44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936474"/>
            <a:ext cx="9826624" cy="95726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Learning Intention:</a:t>
            </a:r>
          </a:p>
          <a:p>
            <a:pPr marL="0" indent="0">
              <a:buNone/>
              <a:defRPr/>
            </a:pPr>
            <a:r>
              <a:rPr lang="en-GB" sz="2600" dirty="0"/>
              <a:t>Today we are learning about why humans explore space.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5751" y="2044699"/>
            <a:ext cx="11690350" cy="27819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Success Criteria: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describe some of the key milestones in the space race.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state the definition of common space terms.</a:t>
            </a:r>
          </a:p>
          <a:p>
            <a:pPr marL="0" indent="0">
              <a:buNone/>
            </a:pPr>
            <a:endParaRPr lang="en-GB" sz="2600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285750" y="4977635"/>
            <a:ext cx="9826624" cy="1656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34290" tIns="34290" rIns="34290" bIns="34290" anchor="ctr">
            <a:normAutofit/>
          </a:bodyPr>
          <a:lstStyle>
            <a:lvl1pPr marL="90488" indent="-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65113" indent="-136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47675" indent="-136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593725" indent="-136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776288" indent="-136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334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6906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1478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6050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Employability skill(s):</a:t>
            </a:r>
          </a:p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Researching</a:t>
            </a:r>
            <a:endParaRPr kumimoji="0" lang="en-GB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5750" y="153738"/>
            <a:ext cx="9826624" cy="5969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Lesson Title: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The Need for Space Exploration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EECAC-DC1C-4A1A-B671-6FF175DD9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908" y="176306"/>
            <a:ext cx="1524000" cy="1695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BA4DAD-9775-4DA3-8323-F8619CD6D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2908" y="5046585"/>
            <a:ext cx="1650365" cy="158758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F1DF1AE8-389F-4E26-9FE3-6D15EB469C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55"/>
    </mc:Choice>
    <mc:Fallback xmlns="">
      <p:transition spd="slow" advTm="173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2.8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0.5|9.8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6|13.4|5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4|25.8|6.6|8.2|5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946C42BE1D840992AC106DDC3BA2B" ma:contentTypeVersion="13" ma:contentTypeDescription="Create a new document." ma:contentTypeScope="" ma:versionID="5fb3995ad7903d4863ebb93220ce72c0">
  <xsd:schema xmlns:xsd="http://www.w3.org/2001/XMLSchema" xmlns:xs="http://www.w3.org/2001/XMLSchema" xmlns:p="http://schemas.microsoft.com/office/2006/metadata/properties" xmlns:ns3="84e15d54-c343-4f9d-87fa-1f745177e76e" xmlns:ns4="c6cb5454-53e5-40ce-b08c-4d0973ed2a60" targetNamespace="http://schemas.microsoft.com/office/2006/metadata/properties" ma:root="true" ma:fieldsID="e823c4f3f7bb55179100f0b41a4a7d50" ns3:_="" ns4:_="">
    <xsd:import namespace="84e15d54-c343-4f9d-87fa-1f745177e76e"/>
    <xsd:import namespace="c6cb5454-53e5-40ce-b08c-4d0973ed2a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e15d54-c343-4f9d-87fa-1f745177e7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cb5454-53e5-40ce-b08c-4d0973ed2a6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A04416B-292A-4E9A-8EBA-358311E3B9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e15d54-c343-4f9d-87fa-1f745177e76e"/>
    <ds:schemaRef ds:uri="c6cb5454-53e5-40ce-b08c-4d0973ed2a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E23E3E-09F2-4A62-B51E-60F9E68311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750DA3-EAD9-4D45-A156-F0C3DFD414AE}">
  <ds:schemaRefs>
    <ds:schemaRef ds:uri="c6cb5454-53e5-40ce-b08c-4d0973ed2a60"/>
    <ds:schemaRef ds:uri="http://schemas.openxmlformats.org/package/2006/metadata/core-properties"/>
    <ds:schemaRef ds:uri="84e15d54-c343-4f9d-87fa-1f745177e76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308</Words>
  <Application>Microsoft Office PowerPoint</Application>
  <PresentationFormat>Widescreen</PresentationFormat>
  <Paragraphs>60</Paragraphs>
  <Slides>8</Slides>
  <Notes>3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Trebuchet MS</vt:lpstr>
      <vt:lpstr>Tw Cen MT</vt:lpstr>
      <vt:lpstr>Wingdings</vt:lpstr>
      <vt:lpstr>Office Theme</vt:lpstr>
      <vt:lpstr>1_Office Theme</vt:lpstr>
      <vt:lpstr>2_Office Theme</vt:lpstr>
      <vt:lpstr>Exploring Space</vt:lpstr>
      <vt:lpstr>PowerPoint Presentation</vt:lpstr>
      <vt:lpstr>PowerPoint Presentation</vt:lpstr>
      <vt:lpstr>The Space Race</vt:lpstr>
      <vt:lpstr>The Space Race</vt:lpstr>
      <vt:lpstr>Current Space Exploration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Space</dc:title>
  <dc:creator>Mrs MacDonald</dc:creator>
  <cp:lastModifiedBy>Cirst Ogilvie</cp:lastModifiedBy>
  <cp:revision>2</cp:revision>
  <dcterms:created xsi:type="dcterms:W3CDTF">2021-01-07T10:21:33Z</dcterms:created>
  <dcterms:modified xsi:type="dcterms:W3CDTF">2021-01-11T09:49:02Z</dcterms:modified>
</cp:coreProperties>
</file>