
<file path=[Content_Types].xml><?xml version="1.0" encoding="utf-8"?>
<Types xmlns="http://schemas.openxmlformats.org/package/2006/content-types">
  <Default Extension="jpeg" ContentType="image/jpeg"/>
  <Default Extension="jpg_fit=scale"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Lst>
  <p:notesMasterIdLst>
    <p:notesMasterId r:id="rId16"/>
  </p:notesMasterIdLst>
  <p:sldIdLst>
    <p:sldId id="258" r:id="rId7"/>
    <p:sldId id="269" r:id="rId8"/>
    <p:sldId id="357" r:id="rId9"/>
    <p:sldId id="445" r:id="rId10"/>
    <p:sldId id="446" r:id="rId11"/>
    <p:sldId id="447" r:id="rId12"/>
    <p:sldId id="450" r:id="rId13"/>
    <p:sldId id="448" r:id="rId14"/>
    <p:sldId id="44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02BE"/>
    <a:srgbClr val="0233BE"/>
    <a:srgbClr val="A162D0"/>
    <a:srgbClr val="8003FD"/>
    <a:srgbClr val="4102BE"/>
    <a:srgbClr val="04FCAF"/>
    <a:srgbClr val="FE3E02"/>
    <a:srgbClr val="FF5C01"/>
    <a:srgbClr val="FCDE04"/>
    <a:srgbClr val="C3FF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96666B-CFE5-45F7-AD9A-42663807E427}" v="19" dt="2021-01-07T13:13:30.868"/>
  </p1510:revLst>
</p1510:revInfo>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426" autoAdjust="0"/>
    <p:restoredTop sz="94660"/>
  </p:normalViewPr>
  <p:slideViewPr>
    <p:cSldViewPr snapToGrid="0">
      <p:cViewPr varScale="1">
        <p:scale>
          <a:sx n="85" d="100"/>
          <a:sy n="85" d="100"/>
        </p:scale>
        <p:origin x="72" y="225"/>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rs MacDonald" userId="952007e4-f8fe-4c3b-b85c-2d8367fd4790" providerId="ADAL" clId="{7A96666B-CFE5-45F7-AD9A-42663807E427}"/>
    <pc:docChg chg="undo custSel addSld delSld modSld sldOrd">
      <pc:chgData name="Mrs MacDonald" userId="952007e4-f8fe-4c3b-b85c-2d8367fd4790" providerId="ADAL" clId="{7A96666B-CFE5-45F7-AD9A-42663807E427}" dt="2021-01-07T13:13:30.868" v="1144"/>
      <pc:docMkLst>
        <pc:docMk/>
      </pc:docMkLst>
      <pc:sldChg chg="addSp delSp modSp modTransition modAnim">
        <pc:chgData name="Mrs MacDonald" userId="952007e4-f8fe-4c3b-b85c-2d8367fd4790" providerId="ADAL" clId="{7A96666B-CFE5-45F7-AD9A-42663807E427}" dt="2021-01-07T13:13:30.868" v="1144"/>
        <pc:sldMkLst>
          <pc:docMk/>
          <pc:sldMk cId="2248626623" sldId="258"/>
        </pc:sldMkLst>
        <pc:picChg chg="del">
          <ac:chgData name="Mrs MacDonald" userId="952007e4-f8fe-4c3b-b85c-2d8367fd4790" providerId="ADAL" clId="{7A96666B-CFE5-45F7-AD9A-42663807E427}" dt="2021-01-07T12:35:42.639" v="0"/>
          <ac:picMkLst>
            <pc:docMk/>
            <pc:sldMk cId="2248626623" sldId="258"/>
            <ac:picMk id="6" creationId="{DBD72E44-6A42-4677-AE4A-E5DFCBDA424E}"/>
          </ac:picMkLst>
        </pc:picChg>
        <pc:picChg chg="add del mod">
          <ac:chgData name="Mrs MacDonald" userId="952007e4-f8fe-4c3b-b85c-2d8367fd4790" providerId="ADAL" clId="{7A96666B-CFE5-45F7-AD9A-42663807E427}" dt="2021-01-07T13:06:55.775" v="1121"/>
          <ac:picMkLst>
            <pc:docMk/>
            <pc:sldMk cId="2248626623" sldId="258"/>
            <ac:picMk id="7" creationId="{9A8BF82A-BBDC-42E2-BD7E-83FC7F572AD5}"/>
          </ac:picMkLst>
        </pc:picChg>
        <pc:picChg chg="add mod">
          <ac:chgData name="Mrs MacDonald" userId="952007e4-f8fe-4c3b-b85c-2d8367fd4790" providerId="ADAL" clId="{7A96666B-CFE5-45F7-AD9A-42663807E427}" dt="2021-01-07T13:13:30.868" v="1144"/>
          <ac:picMkLst>
            <pc:docMk/>
            <pc:sldMk cId="2248626623" sldId="258"/>
            <ac:picMk id="8" creationId="{67D33468-B9F2-48A1-8DD1-4FD54C3EC212}"/>
          </ac:picMkLst>
        </pc:picChg>
      </pc:sldChg>
      <pc:sldChg chg="addSp delSp modSp mod modTransition modAnim">
        <pc:chgData name="Mrs MacDonald" userId="952007e4-f8fe-4c3b-b85c-2d8367fd4790" providerId="ADAL" clId="{7A96666B-CFE5-45F7-AD9A-42663807E427}" dt="2021-01-07T13:13:30.868" v="1144"/>
        <pc:sldMkLst>
          <pc:docMk/>
          <pc:sldMk cId="1642464703" sldId="269"/>
        </pc:sldMkLst>
        <pc:spChg chg="mod">
          <ac:chgData name="Mrs MacDonald" userId="952007e4-f8fe-4c3b-b85c-2d8367fd4790" providerId="ADAL" clId="{7A96666B-CFE5-45F7-AD9A-42663807E427}" dt="2021-01-07T12:36:07.472" v="54" actId="20577"/>
          <ac:spMkLst>
            <pc:docMk/>
            <pc:sldMk cId="1642464703" sldId="269"/>
            <ac:spMk id="2" creationId="{00000000-0000-0000-0000-000000000000}"/>
          </ac:spMkLst>
        </pc:spChg>
        <pc:spChg chg="mod">
          <ac:chgData name="Mrs MacDonald" userId="952007e4-f8fe-4c3b-b85c-2d8367fd4790" providerId="ADAL" clId="{7A96666B-CFE5-45F7-AD9A-42663807E427}" dt="2021-01-07T12:36:32.080" v="130" actId="14100"/>
          <ac:spMkLst>
            <pc:docMk/>
            <pc:sldMk cId="1642464703" sldId="269"/>
            <ac:spMk id="5" creationId="{00000000-0000-0000-0000-000000000000}"/>
          </ac:spMkLst>
        </pc:spChg>
        <pc:spChg chg="mod">
          <ac:chgData name="Mrs MacDonald" userId="952007e4-f8fe-4c3b-b85c-2d8367fd4790" providerId="ADAL" clId="{7A96666B-CFE5-45F7-AD9A-42663807E427}" dt="2021-01-07T12:38:47.450" v="363" actId="20577"/>
          <ac:spMkLst>
            <pc:docMk/>
            <pc:sldMk cId="1642464703" sldId="269"/>
            <ac:spMk id="6" creationId="{00000000-0000-0000-0000-000000000000}"/>
          </ac:spMkLst>
        </pc:spChg>
        <pc:picChg chg="del">
          <ac:chgData name="Mrs MacDonald" userId="952007e4-f8fe-4c3b-b85c-2d8367fd4790" providerId="ADAL" clId="{7A96666B-CFE5-45F7-AD9A-42663807E427}" dt="2021-01-07T12:35:42.639" v="0"/>
          <ac:picMkLst>
            <pc:docMk/>
            <pc:sldMk cId="1642464703" sldId="269"/>
            <ac:picMk id="7" creationId="{04764C19-7EF6-470E-8C29-E89EA91CCF47}"/>
          </ac:picMkLst>
        </pc:picChg>
        <pc:picChg chg="add del mod">
          <ac:chgData name="Mrs MacDonald" userId="952007e4-f8fe-4c3b-b85c-2d8367fd4790" providerId="ADAL" clId="{7A96666B-CFE5-45F7-AD9A-42663807E427}" dt="2021-01-07T13:06:55.775" v="1121"/>
          <ac:picMkLst>
            <pc:docMk/>
            <pc:sldMk cId="1642464703" sldId="269"/>
            <ac:picMk id="10" creationId="{55BC8746-694D-492F-BE0C-DFAD417C5869}"/>
          </ac:picMkLst>
        </pc:picChg>
        <pc:picChg chg="add mod">
          <ac:chgData name="Mrs MacDonald" userId="952007e4-f8fe-4c3b-b85c-2d8367fd4790" providerId="ADAL" clId="{7A96666B-CFE5-45F7-AD9A-42663807E427}" dt="2021-01-07T13:13:30.868" v="1144"/>
          <ac:picMkLst>
            <pc:docMk/>
            <pc:sldMk cId="1642464703" sldId="269"/>
            <ac:picMk id="11" creationId="{1AA559CE-54E0-4E13-8BF7-D6C5D2B90EFF}"/>
          </ac:picMkLst>
        </pc:picChg>
      </pc:sldChg>
      <pc:sldChg chg="addSp delSp modSp mod modTransition delAnim modAnim">
        <pc:chgData name="Mrs MacDonald" userId="952007e4-f8fe-4c3b-b85c-2d8367fd4790" providerId="ADAL" clId="{7A96666B-CFE5-45F7-AD9A-42663807E427}" dt="2021-01-07T13:13:30.868" v="1144"/>
        <pc:sldMkLst>
          <pc:docMk/>
          <pc:sldMk cId="1366161197" sldId="357"/>
        </pc:sldMkLst>
        <pc:spChg chg="mod">
          <ac:chgData name="Mrs MacDonald" userId="952007e4-f8fe-4c3b-b85c-2d8367fd4790" providerId="ADAL" clId="{7A96666B-CFE5-45F7-AD9A-42663807E427}" dt="2021-01-07T12:41:02.857" v="395" actId="20577"/>
          <ac:spMkLst>
            <pc:docMk/>
            <pc:sldMk cId="1366161197" sldId="357"/>
            <ac:spMk id="2" creationId="{00000000-0000-0000-0000-000000000000}"/>
          </ac:spMkLst>
        </pc:spChg>
        <pc:spChg chg="add mod">
          <ac:chgData name="Mrs MacDonald" userId="952007e4-f8fe-4c3b-b85c-2d8367fd4790" providerId="ADAL" clId="{7A96666B-CFE5-45F7-AD9A-42663807E427}" dt="2021-01-07T12:41:32.956" v="401" actId="122"/>
          <ac:spMkLst>
            <pc:docMk/>
            <pc:sldMk cId="1366161197" sldId="357"/>
            <ac:spMk id="4" creationId="{4A3F28E9-0A96-47F5-839F-7F0417D4BFF2}"/>
          </ac:spMkLst>
        </pc:spChg>
        <pc:spChg chg="del">
          <ac:chgData name="Mrs MacDonald" userId="952007e4-f8fe-4c3b-b85c-2d8367fd4790" providerId="ADAL" clId="{7A96666B-CFE5-45F7-AD9A-42663807E427}" dt="2021-01-07T12:40:13.403" v="366" actId="478"/>
          <ac:spMkLst>
            <pc:docMk/>
            <pc:sldMk cId="1366161197" sldId="357"/>
            <ac:spMk id="12" creationId="{00000000-0000-0000-0000-000000000000}"/>
          </ac:spMkLst>
        </pc:spChg>
        <pc:spChg chg="del">
          <ac:chgData name="Mrs MacDonald" userId="952007e4-f8fe-4c3b-b85c-2d8367fd4790" providerId="ADAL" clId="{7A96666B-CFE5-45F7-AD9A-42663807E427}" dt="2021-01-07T12:40:19.986" v="368" actId="478"/>
          <ac:spMkLst>
            <pc:docMk/>
            <pc:sldMk cId="1366161197" sldId="357"/>
            <ac:spMk id="13" creationId="{00000000-0000-0000-0000-000000000000}"/>
          </ac:spMkLst>
        </pc:spChg>
        <pc:picChg chg="del">
          <ac:chgData name="Mrs MacDonald" userId="952007e4-f8fe-4c3b-b85c-2d8367fd4790" providerId="ADAL" clId="{7A96666B-CFE5-45F7-AD9A-42663807E427}" dt="2021-01-07T12:35:42.639" v="0"/>
          <ac:picMkLst>
            <pc:docMk/>
            <pc:sldMk cId="1366161197" sldId="357"/>
            <ac:picMk id="3" creationId="{6052C335-8E61-4F93-8A9A-03AFF2194B94}"/>
          </ac:picMkLst>
        </pc:picChg>
        <pc:picChg chg="add del mod">
          <ac:chgData name="Mrs MacDonald" userId="952007e4-f8fe-4c3b-b85c-2d8367fd4790" providerId="ADAL" clId="{7A96666B-CFE5-45F7-AD9A-42663807E427}" dt="2021-01-07T13:06:55.775" v="1121"/>
          <ac:picMkLst>
            <pc:docMk/>
            <pc:sldMk cId="1366161197" sldId="357"/>
            <ac:picMk id="5" creationId="{2686BB4D-AC75-434F-8D1D-AD43D6AA86BC}"/>
          </ac:picMkLst>
        </pc:picChg>
        <pc:picChg chg="add mod">
          <ac:chgData name="Mrs MacDonald" userId="952007e4-f8fe-4c3b-b85c-2d8367fd4790" providerId="ADAL" clId="{7A96666B-CFE5-45F7-AD9A-42663807E427}" dt="2021-01-07T13:13:30.868" v="1144"/>
          <ac:picMkLst>
            <pc:docMk/>
            <pc:sldMk cId="1366161197" sldId="357"/>
            <ac:picMk id="6" creationId="{089A3F57-F0F6-46A1-84BC-AC09268372B9}"/>
          </ac:picMkLst>
        </pc:picChg>
        <pc:picChg chg="add mod">
          <ac:chgData name="Mrs MacDonald" userId="952007e4-f8fe-4c3b-b85c-2d8367fd4790" providerId="ADAL" clId="{7A96666B-CFE5-45F7-AD9A-42663807E427}" dt="2021-01-07T12:41:34.401" v="402" actId="1076"/>
          <ac:picMkLst>
            <pc:docMk/>
            <pc:sldMk cId="1366161197" sldId="357"/>
            <ac:picMk id="9" creationId="{6AD47067-BDA7-45DA-9AD0-5B083C871F7C}"/>
          </ac:picMkLst>
        </pc:picChg>
        <pc:picChg chg="del">
          <ac:chgData name="Mrs MacDonald" userId="952007e4-f8fe-4c3b-b85c-2d8367fd4790" providerId="ADAL" clId="{7A96666B-CFE5-45F7-AD9A-42663807E427}" dt="2021-01-07T12:40:14.118" v="367" actId="478"/>
          <ac:picMkLst>
            <pc:docMk/>
            <pc:sldMk cId="1366161197" sldId="357"/>
            <ac:picMk id="10" creationId="{00000000-0000-0000-0000-000000000000}"/>
          </ac:picMkLst>
        </pc:picChg>
        <pc:picChg chg="del">
          <ac:chgData name="Mrs MacDonald" userId="952007e4-f8fe-4c3b-b85c-2d8367fd4790" providerId="ADAL" clId="{7A96666B-CFE5-45F7-AD9A-42663807E427}" dt="2021-01-07T12:40:11.992" v="365" actId="478"/>
          <ac:picMkLst>
            <pc:docMk/>
            <pc:sldMk cId="1366161197" sldId="357"/>
            <ac:picMk id="11" creationId="{00000000-0000-0000-0000-000000000000}"/>
          </ac:picMkLst>
        </pc:picChg>
        <pc:picChg chg="add mod">
          <ac:chgData name="Mrs MacDonald" userId="952007e4-f8fe-4c3b-b85c-2d8367fd4790" providerId="ADAL" clId="{7A96666B-CFE5-45F7-AD9A-42663807E427}" dt="2021-01-07T12:41:35.853" v="403" actId="1076"/>
          <ac:picMkLst>
            <pc:docMk/>
            <pc:sldMk cId="1366161197" sldId="357"/>
            <ac:picMk id="14" creationId="{908B6CCA-CAA1-45DF-97F1-95F554689210}"/>
          </ac:picMkLst>
        </pc:picChg>
      </pc:sldChg>
      <pc:sldChg chg="delSp del modAnim">
        <pc:chgData name="Mrs MacDonald" userId="952007e4-f8fe-4c3b-b85c-2d8367fd4790" providerId="ADAL" clId="{7A96666B-CFE5-45F7-AD9A-42663807E427}" dt="2021-01-07T12:41:38.142" v="404" actId="47"/>
        <pc:sldMkLst>
          <pc:docMk/>
          <pc:sldMk cId="222612229" sldId="358"/>
        </pc:sldMkLst>
        <pc:picChg chg="del">
          <ac:chgData name="Mrs MacDonald" userId="952007e4-f8fe-4c3b-b85c-2d8367fd4790" providerId="ADAL" clId="{7A96666B-CFE5-45F7-AD9A-42663807E427}" dt="2021-01-07T12:35:42.639" v="0"/>
          <ac:picMkLst>
            <pc:docMk/>
            <pc:sldMk cId="222612229" sldId="358"/>
            <ac:picMk id="7" creationId="{052ACD17-D234-4129-886E-59AAC7BE695B}"/>
          </ac:picMkLst>
        </pc:picChg>
      </pc:sldChg>
      <pc:sldChg chg="delSp del modAnim">
        <pc:chgData name="Mrs MacDonald" userId="952007e4-f8fe-4c3b-b85c-2d8367fd4790" providerId="ADAL" clId="{7A96666B-CFE5-45F7-AD9A-42663807E427}" dt="2021-01-07T12:41:38.773" v="405" actId="47"/>
        <pc:sldMkLst>
          <pc:docMk/>
          <pc:sldMk cId="1493970519" sldId="359"/>
        </pc:sldMkLst>
        <pc:picChg chg="del">
          <ac:chgData name="Mrs MacDonald" userId="952007e4-f8fe-4c3b-b85c-2d8367fd4790" providerId="ADAL" clId="{7A96666B-CFE5-45F7-AD9A-42663807E427}" dt="2021-01-07T12:35:42.639" v="0"/>
          <ac:picMkLst>
            <pc:docMk/>
            <pc:sldMk cId="1493970519" sldId="359"/>
            <ac:picMk id="4" creationId="{D60597F9-29CB-47D9-B2BF-83121F9DEB8A}"/>
          </ac:picMkLst>
        </pc:picChg>
      </pc:sldChg>
      <pc:sldChg chg="delSp del modAnim">
        <pc:chgData name="Mrs MacDonald" userId="952007e4-f8fe-4c3b-b85c-2d8367fd4790" providerId="ADAL" clId="{7A96666B-CFE5-45F7-AD9A-42663807E427}" dt="2021-01-07T12:48:44.803" v="430" actId="47"/>
        <pc:sldMkLst>
          <pc:docMk/>
          <pc:sldMk cId="841266770" sldId="360"/>
        </pc:sldMkLst>
        <pc:picChg chg="del">
          <ac:chgData name="Mrs MacDonald" userId="952007e4-f8fe-4c3b-b85c-2d8367fd4790" providerId="ADAL" clId="{7A96666B-CFE5-45F7-AD9A-42663807E427}" dt="2021-01-07T12:35:42.639" v="0"/>
          <ac:picMkLst>
            <pc:docMk/>
            <pc:sldMk cId="841266770" sldId="360"/>
            <ac:picMk id="5" creationId="{A93B2B0E-7DE3-420A-AC6A-8C142563672A}"/>
          </ac:picMkLst>
        </pc:picChg>
      </pc:sldChg>
      <pc:sldChg chg="delSp del modAnim">
        <pc:chgData name="Mrs MacDonald" userId="952007e4-f8fe-4c3b-b85c-2d8367fd4790" providerId="ADAL" clId="{7A96666B-CFE5-45F7-AD9A-42663807E427}" dt="2021-01-07T13:04:54.175" v="1119" actId="47"/>
        <pc:sldMkLst>
          <pc:docMk/>
          <pc:sldMk cId="3818890325" sldId="444"/>
        </pc:sldMkLst>
        <pc:picChg chg="del">
          <ac:chgData name="Mrs MacDonald" userId="952007e4-f8fe-4c3b-b85c-2d8367fd4790" providerId="ADAL" clId="{7A96666B-CFE5-45F7-AD9A-42663807E427}" dt="2021-01-07T12:35:42.639" v="0"/>
          <ac:picMkLst>
            <pc:docMk/>
            <pc:sldMk cId="3818890325" sldId="444"/>
            <ac:picMk id="9" creationId="{F1DF1AE8-389F-4E26-9FE3-6D15EB469CAA}"/>
          </ac:picMkLst>
        </pc:picChg>
      </pc:sldChg>
      <pc:sldChg chg="addSp delSp modSp add mod modTransition modAnim">
        <pc:chgData name="Mrs MacDonald" userId="952007e4-f8fe-4c3b-b85c-2d8367fd4790" providerId="ADAL" clId="{7A96666B-CFE5-45F7-AD9A-42663807E427}" dt="2021-01-07T13:13:30.868" v="1144"/>
        <pc:sldMkLst>
          <pc:docMk/>
          <pc:sldMk cId="295440344" sldId="445"/>
        </pc:sldMkLst>
        <pc:spChg chg="mod">
          <ac:chgData name="Mrs MacDonald" userId="952007e4-f8fe-4c3b-b85c-2d8367fd4790" providerId="ADAL" clId="{7A96666B-CFE5-45F7-AD9A-42663807E427}" dt="2021-01-07T12:42:30.887" v="414" actId="20577"/>
          <ac:spMkLst>
            <pc:docMk/>
            <pc:sldMk cId="295440344" sldId="445"/>
            <ac:spMk id="4" creationId="{4A3F28E9-0A96-47F5-839F-7F0417D4BFF2}"/>
          </ac:spMkLst>
        </pc:spChg>
        <pc:picChg chg="add mod">
          <ac:chgData name="Mrs MacDonald" userId="952007e4-f8fe-4c3b-b85c-2d8367fd4790" providerId="ADAL" clId="{7A96666B-CFE5-45F7-AD9A-42663807E427}" dt="2021-01-07T12:42:15.653" v="410" actId="1076"/>
          <ac:picMkLst>
            <pc:docMk/>
            <pc:sldMk cId="295440344" sldId="445"/>
            <ac:picMk id="3" creationId="{F815DC12-E31E-475C-90B3-8A3376D2DA99}"/>
          </ac:picMkLst>
        </pc:picChg>
        <pc:picChg chg="add del mod">
          <ac:chgData name="Mrs MacDonald" userId="952007e4-f8fe-4c3b-b85c-2d8367fd4790" providerId="ADAL" clId="{7A96666B-CFE5-45F7-AD9A-42663807E427}" dt="2021-01-07T13:06:55.775" v="1121"/>
          <ac:picMkLst>
            <pc:docMk/>
            <pc:sldMk cId="295440344" sldId="445"/>
            <ac:picMk id="5" creationId="{A3490F49-9D6E-4D71-ABF7-F83E5CFDE805}"/>
          </ac:picMkLst>
        </pc:picChg>
        <pc:picChg chg="add mod">
          <ac:chgData name="Mrs MacDonald" userId="952007e4-f8fe-4c3b-b85c-2d8367fd4790" providerId="ADAL" clId="{7A96666B-CFE5-45F7-AD9A-42663807E427}" dt="2021-01-07T13:13:30.868" v="1144"/>
          <ac:picMkLst>
            <pc:docMk/>
            <pc:sldMk cId="295440344" sldId="445"/>
            <ac:picMk id="6" creationId="{190C1A06-535E-45F0-ACE3-4C4BACA958ED}"/>
          </ac:picMkLst>
        </pc:picChg>
        <pc:picChg chg="del">
          <ac:chgData name="Mrs MacDonald" userId="952007e4-f8fe-4c3b-b85c-2d8367fd4790" providerId="ADAL" clId="{7A96666B-CFE5-45F7-AD9A-42663807E427}" dt="2021-01-07T12:42:12.026" v="407" actId="478"/>
          <ac:picMkLst>
            <pc:docMk/>
            <pc:sldMk cId="295440344" sldId="445"/>
            <ac:picMk id="9" creationId="{6AD47067-BDA7-45DA-9AD0-5B083C871F7C}"/>
          </ac:picMkLst>
        </pc:picChg>
        <pc:picChg chg="del">
          <ac:chgData name="Mrs MacDonald" userId="952007e4-f8fe-4c3b-b85c-2d8367fd4790" providerId="ADAL" clId="{7A96666B-CFE5-45F7-AD9A-42663807E427}" dt="2021-01-07T12:42:12.480" v="408" actId="478"/>
          <ac:picMkLst>
            <pc:docMk/>
            <pc:sldMk cId="295440344" sldId="445"/>
            <ac:picMk id="14" creationId="{908B6CCA-CAA1-45DF-97F1-95F554689210}"/>
          </ac:picMkLst>
        </pc:picChg>
      </pc:sldChg>
      <pc:sldChg chg="delSp del modAnim">
        <pc:chgData name="Mrs MacDonald" userId="952007e4-f8fe-4c3b-b85c-2d8367fd4790" providerId="ADAL" clId="{7A96666B-CFE5-45F7-AD9A-42663807E427}" dt="2021-01-07T12:38:57.342" v="364" actId="47"/>
        <pc:sldMkLst>
          <pc:docMk/>
          <pc:sldMk cId="2156671095" sldId="445"/>
        </pc:sldMkLst>
        <pc:picChg chg="del">
          <ac:chgData name="Mrs MacDonald" userId="952007e4-f8fe-4c3b-b85c-2d8367fd4790" providerId="ADAL" clId="{7A96666B-CFE5-45F7-AD9A-42663807E427}" dt="2021-01-07T12:35:42.639" v="0"/>
          <ac:picMkLst>
            <pc:docMk/>
            <pc:sldMk cId="2156671095" sldId="445"/>
            <ac:picMk id="13" creationId="{CD95AAE6-552F-4F2A-8578-C4255AB39A5C}"/>
          </ac:picMkLst>
        </pc:picChg>
      </pc:sldChg>
      <pc:sldChg chg="addSp delSp modSp add mod modTransition modAnim">
        <pc:chgData name="Mrs MacDonald" userId="952007e4-f8fe-4c3b-b85c-2d8367fd4790" providerId="ADAL" clId="{7A96666B-CFE5-45F7-AD9A-42663807E427}" dt="2021-01-07T13:13:30.868" v="1144"/>
        <pc:sldMkLst>
          <pc:docMk/>
          <pc:sldMk cId="847298328" sldId="446"/>
        </pc:sldMkLst>
        <pc:spChg chg="mod">
          <ac:chgData name="Mrs MacDonald" userId="952007e4-f8fe-4c3b-b85c-2d8367fd4790" providerId="ADAL" clId="{7A96666B-CFE5-45F7-AD9A-42663807E427}" dt="2021-01-07T12:42:57.245" v="419"/>
          <ac:spMkLst>
            <pc:docMk/>
            <pc:sldMk cId="847298328" sldId="446"/>
            <ac:spMk id="4" creationId="{4A3F28E9-0A96-47F5-839F-7F0417D4BFF2}"/>
          </ac:spMkLst>
        </pc:spChg>
        <pc:picChg chg="del">
          <ac:chgData name="Mrs MacDonald" userId="952007e4-f8fe-4c3b-b85c-2d8367fd4790" providerId="ADAL" clId="{7A96666B-CFE5-45F7-AD9A-42663807E427}" dt="2021-01-07T12:42:43.950" v="416" actId="478"/>
          <ac:picMkLst>
            <pc:docMk/>
            <pc:sldMk cId="847298328" sldId="446"/>
            <ac:picMk id="3" creationId="{F815DC12-E31E-475C-90B3-8A3376D2DA99}"/>
          </ac:picMkLst>
        </pc:picChg>
        <pc:picChg chg="add mod">
          <ac:chgData name="Mrs MacDonald" userId="952007e4-f8fe-4c3b-b85c-2d8367fd4790" providerId="ADAL" clId="{7A96666B-CFE5-45F7-AD9A-42663807E427}" dt="2021-01-07T12:42:48.638" v="418" actId="1076"/>
          <ac:picMkLst>
            <pc:docMk/>
            <pc:sldMk cId="847298328" sldId="446"/>
            <ac:picMk id="5" creationId="{FE429EE2-8AEC-4F02-9A36-FE613F6ABD0D}"/>
          </ac:picMkLst>
        </pc:picChg>
        <pc:picChg chg="add del mod">
          <ac:chgData name="Mrs MacDonald" userId="952007e4-f8fe-4c3b-b85c-2d8367fd4790" providerId="ADAL" clId="{7A96666B-CFE5-45F7-AD9A-42663807E427}" dt="2021-01-07T13:06:55.775" v="1121"/>
          <ac:picMkLst>
            <pc:docMk/>
            <pc:sldMk cId="847298328" sldId="446"/>
            <ac:picMk id="6" creationId="{AAE1F98D-0AF9-4412-9C4B-F7D66153D574}"/>
          </ac:picMkLst>
        </pc:picChg>
        <pc:picChg chg="add mod">
          <ac:chgData name="Mrs MacDonald" userId="952007e4-f8fe-4c3b-b85c-2d8367fd4790" providerId="ADAL" clId="{7A96666B-CFE5-45F7-AD9A-42663807E427}" dt="2021-01-07T13:13:30.868" v="1144"/>
          <ac:picMkLst>
            <pc:docMk/>
            <pc:sldMk cId="847298328" sldId="446"/>
            <ac:picMk id="7" creationId="{516A1DA1-6779-41C0-BC5D-6246EEA7BF71}"/>
          </ac:picMkLst>
        </pc:picChg>
      </pc:sldChg>
      <pc:sldChg chg="addSp delSp modSp add mod modTransition modAnim">
        <pc:chgData name="Mrs MacDonald" userId="952007e4-f8fe-4c3b-b85c-2d8367fd4790" providerId="ADAL" clId="{7A96666B-CFE5-45F7-AD9A-42663807E427}" dt="2021-01-07T13:13:30.868" v="1144"/>
        <pc:sldMkLst>
          <pc:docMk/>
          <pc:sldMk cId="687806391" sldId="447"/>
        </pc:sldMkLst>
        <pc:spChg chg="mod">
          <ac:chgData name="Mrs MacDonald" userId="952007e4-f8fe-4c3b-b85c-2d8367fd4790" providerId="ADAL" clId="{7A96666B-CFE5-45F7-AD9A-42663807E427}" dt="2021-01-07T13:08:56.376" v="1143"/>
          <ac:spMkLst>
            <pc:docMk/>
            <pc:sldMk cId="687806391" sldId="447"/>
            <ac:spMk id="4" creationId="{4A3F28E9-0A96-47F5-839F-7F0417D4BFF2}"/>
          </ac:spMkLst>
        </pc:spChg>
        <pc:spChg chg="add del">
          <ac:chgData name="Mrs MacDonald" userId="952007e4-f8fe-4c3b-b85c-2d8367fd4790" providerId="ADAL" clId="{7A96666B-CFE5-45F7-AD9A-42663807E427}" dt="2021-01-07T13:07:20.514" v="1129" actId="478"/>
          <ac:spMkLst>
            <pc:docMk/>
            <pc:sldMk cId="687806391" sldId="447"/>
            <ac:spMk id="10" creationId="{967B18D5-4C0E-4A85-815F-17D7F763AB55}"/>
          </ac:spMkLst>
        </pc:spChg>
        <pc:picChg chg="add del mod">
          <ac:chgData name="Mrs MacDonald" userId="952007e4-f8fe-4c3b-b85c-2d8367fd4790" providerId="ADAL" clId="{7A96666B-CFE5-45F7-AD9A-42663807E427}" dt="2021-01-07T12:53:24.691" v="431" actId="478"/>
          <ac:picMkLst>
            <pc:docMk/>
            <pc:sldMk cId="687806391" sldId="447"/>
            <ac:picMk id="3" creationId="{72309931-E792-4E80-A3FD-E092494A0242}"/>
          </ac:picMkLst>
        </pc:picChg>
        <pc:picChg chg="del">
          <ac:chgData name="Mrs MacDonald" userId="952007e4-f8fe-4c3b-b85c-2d8367fd4790" providerId="ADAL" clId="{7A96666B-CFE5-45F7-AD9A-42663807E427}" dt="2021-01-07T12:47:29.556" v="421" actId="478"/>
          <ac:picMkLst>
            <pc:docMk/>
            <pc:sldMk cId="687806391" sldId="447"/>
            <ac:picMk id="5" creationId="{FE429EE2-8AEC-4F02-9A36-FE613F6ABD0D}"/>
          </ac:picMkLst>
        </pc:picChg>
        <pc:picChg chg="add del mod">
          <ac:chgData name="Mrs MacDonald" userId="952007e4-f8fe-4c3b-b85c-2d8367fd4790" providerId="ADAL" clId="{7A96666B-CFE5-45F7-AD9A-42663807E427}" dt="2021-01-07T13:07:17.005" v="1127" actId="478"/>
          <ac:picMkLst>
            <pc:docMk/>
            <pc:sldMk cId="687806391" sldId="447"/>
            <ac:picMk id="6" creationId="{8A7310F4-676B-440B-B987-D05A817CFF2D}"/>
          </ac:picMkLst>
        </pc:picChg>
        <pc:picChg chg="add del mod">
          <ac:chgData name="Mrs MacDonald" userId="952007e4-f8fe-4c3b-b85c-2d8367fd4790" providerId="ADAL" clId="{7A96666B-CFE5-45F7-AD9A-42663807E427}" dt="2021-01-07T13:07:16.292" v="1126" actId="478"/>
          <ac:picMkLst>
            <pc:docMk/>
            <pc:sldMk cId="687806391" sldId="447"/>
            <ac:picMk id="7" creationId="{1A02B5A3-AB55-4225-BF45-B44D23AB1A1C}"/>
          </ac:picMkLst>
        </pc:picChg>
        <pc:picChg chg="add del mod">
          <ac:chgData name="Mrs MacDonald" userId="952007e4-f8fe-4c3b-b85c-2d8367fd4790" providerId="ADAL" clId="{7A96666B-CFE5-45F7-AD9A-42663807E427}" dt="2021-01-07T13:06:55.775" v="1121"/>
          <ac:picMkLst>
            <pc:docMk/>
            <pc:sldMk cId="687806391" sldId="447"/>
            <ac:picMk id="8" creationId="{F9DB77D4-7C25-424A-9985-9EF67A64BBE1}"/>
          </ac:picMkLst>
        </pc:picChg>
        <pc:picChg chg="add del mod">
          <ac:chgData name="Mrs MacDonald" userId="952007e4-f8fe-4c3b-b85c-2d8367fd4790" providerId="ADAL" clId="{7A96666B-CFE5-45F7-AD9A-42663807E427}" dt="2021-01-07T13:08:33.262" v="1137" actId="478"/>
          <ac:picMkLst>
            <pc:docMk/>
            <pc:sldMk cId="687806391" sldId="447"/>
            <ac:picMk id="11" creationId="{C84131D0-889D-419F-96DF-68C955E99155}"/>
          </ac:picMkLst>
        </pc:picChg>
        <pc:picChg chg="add mod">
          <ac:chgData name="Mrs MacDonald" userId="952007e4-f8fe-4c3b-b85c-2d8367fd4790" providerId="ADAL" clId="{7A96666B-CFE5-45F7-AD9A-42663807E427}" dt="2021-01-07T13:08:37.618" v="1140" actId="1076"/>
          <ac:picMkLst>
            <pc:docMk/>
            <pc:sldMk cId="687806391" sldId="447"/>
            <ac:picMk id="12" creationId="{E86151DB-EBD9-4D97-BFF0-539E24D08187}"/>
          </ac:picMkLst>
        </pc:picChg>
        <pc:picChg chg="add mod">
          <ac:chgData name="Mrs MacDonald" userId="952007e4-f8fe-4c3b-b85c-2d8367fd4790" providerId="ADAL" clId="{7A96666B-CFE5-45F7-AD9A-42663807E427}" dt="2021-01-07T13:13:30.868" v="1144"/>
          <ac:picMkLst>
            <pc:docMk/>
            <pc:sldMk cId="687806391" sldId="447"/>
            <ac:picMk id="13" creationId="{29F3FB31-6094-485D-B91A-143D2AD68DFA}"/>
          </ac:picMkLst>
        </pc:picChg>
      </pc:sldChg>
      <pc:sldChg chg="addSp delSp modSp add mod modTransition">
        <pc:chgData name="Mrs MacDonald" userId="952007e4-f8fe-4c3b-b85c-2d8367fd4790" providerId="ADAL" clId="{7A96666B-CFE5-45F7-AD9A-42663807E427}" dt="2021-01-07T13:13:30.868" v="1144"/>
        <pc:sldMkLst>
          <pc:docMk/>
          <pc:sldMk cId="702962341" sldId="448"/>
        </pc:sldMkLst>
        <pc:spChg chg="mod">
          <ac:chgData name="Mrs MacDonald" userId="952007e4-f8fe-4c3b-b85c-2d8367fd4790" providerId="ADAL" clId="{7A96666B-CFE5-45F7-AD9A-42663807E427}" dt="2021-01-07T13:00:49.712" v="513" actId="20577"/>
          <ac:spMkLst>
            <pc:docMk/>
            <pc:sldMk cId="702962341" sldId="448"/>
            <ac:spMk id="2" creationId="{00000000-0000-0000-0000-000000000000}"/>
          </ac:spMkLst>
        </pc:spChg>
        <pc:spChg chg="mod">
          <ac:chgData name="Mrs MacDonald" userId="952007e4-f8fe-4c3b-b85c-2d8367fd4790" providerId="ADAL" clId="{7A96666B-CFE5-45F7-AD9A-42663807E427}" dt="2021-01-07T13:04:39.600" v="1115" actId="403"/>
          <ac:spMkLst>
            <pc:docMk/>
            <pc:sldMk cId="702962341" sldId="448"/>
            <ac:spMk id="4" creationId="{4A3F28E9-0A96-47F5-839F-7F0417D4BFF2}"/>
          </ac:spMkLst>
        </pc:spChg>
        <pc:picChg chg="add mod">
          <ac:chgData name="Mrs MacDonald" userId="952007e4-f8fe-4c3b-b85c-2d8367fd4790" providerId="ADAL" clId="{7A96666B-CFE5-45F7-AD9A-42663807E427}" dt="2021-01-07T13:13:30.868" v="1144"/>
          <ac:picMkLst>
            <pc:docMk/>
            <pc:sldMk cId="702962341" sldId="448"/>
            <ac:picMk id="3" creationId="{3C003F56-616C-4353-9102-3FA7318AAA0F}"/>
          </ac:picMkLst>
        </pc:picChg>
        <pc:picChg chg="del">
          <ac:chgData name="Mrs MacDonald" userId="952007e4-f8fe-4c3b-b85c-2d8367fd4790" providerId="ADAL" clId="{7A96666B-CFE5-45F7-AD9A-42663807E427}" dt="2021-01-07T13:00:51.511" v="514" actId="478"/>
          <ac:picMkLst>
            <pc:docMk/>
            <pc:sldMk cId="702962341" sldId="448"/>
            <ac:picMk id="6" creationId="{8A7310F4-676B-440B-B987-D05A817CFF2D}"/>
          </ac:picMkLst>
        </pc:picChg>
        <pc:picChg chg="del">
          <ac:chgData name="Mrs MacDonald" userId="952007e4-f8fe-4c3b-b85c-2d8367fd4790" providerId="ADAL" clId="{7A96666B-CFE5-45F7-AD9A-42663807E427}" dt="2021-01-07T13:00:52.044" v="515" actId="478"/>
          <ac:picMkLst>
            <pc:docMk/>
            <pc:sldMk cId="702962341" sldId="448"/>
            <ac:picMk id="7" creationId="{1A02B5A3-AB55-4225-BF45-B44D23AB1A1C}"/>
          </ac:picMkLst>
        </pc:picChg>
      </pc:sldChg>
      <pc:sldChg chg="addSp modSp add ord modTransition">
        <pc:chgData name="Mrs MacDonald" userId="952007e4-f8fe-4c3b-b85c-2d8367fd4790" providerId="ADAL" clId="{7A96666B-CFE5-45F7-AD9A-42663807E427}" dt="2021-01-07T13:13:30.868" v="1144"/>
        <pc:sldMkLst>
          <pc:docMk/>
          <pc:sldMk cId="747792083" sldId="449"/>
        </pc:sldMkLst>
        <pc:picChg chg="add mod">
          <ac:chgData name="Mrs MacDonald" userId="952007e4-f8fe-4c3b-b85c-2d8367fd4790" providerId="ADAL" clId="{7A96666B-CFE5-45F7-AD9A-42663807E427}" dt="2021-01-07T13:13:30.868" v="1144"/>
          <ac:picMkLst>
            <pc:docMk/>
            <pc:sldMk cId="747792083" sldId="449"/>
            <ac:picMk id="7" creationId="{C02FB2FE-13E2-4FBE-BFD5-6B45CFB6E51A}"/>
          </ac:picMkLst>
        </pc:picChg>
      </pc:sldChg>
      <pc:sldChg chg="addSp modSp add">
        <pc:chgData name="Mrs MacDonald" userId="952007e4-f8fe-4c3b-b85c-2d8367fd4790" providerId="ADAL" clId="{7A96666B-CFE5-45F7-AD9A-42663807E427}" dt="2021-01-07T13:13:30.868" v="1144"/>
        <pc:sldMkLst>
          <pc:docMk/>
          <pc:sldMk cId="1191061420" sldId="450"/>
        </pc:sldMkLst>
        <pc:picChg chg="add mod">
          <ac:chgData name="Mrs MacDonald" userId="952007e4-f8fe-4c3b-b85c-2d8367fd4790" providerId="ADAL" clId="{7A96666B-CFE5-45F7-AD9A-42663807E427}" dt="2021-01-07T13:13:30.868" v="1144"/>
          <ac:picMkLst>
            <pc:docMk/>
            <pc:sldMk cId="1191061420" sldId="450"/>
            <ac:picMk id="3" creationId="{87005213-CF75-41B1-B151-4B14DE17522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6FD0B2-A390-426E-B4FB-0E5F61DDDDF8}" type="datetimeFigureOut">
              <a:rPr lang="en-GB" smtClean="0"/>
              <a:t>07/01/2021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D11587-3078-4383-A96A-2B8CE7C126F7}" type="slidenum">
              <a:rPr lang="en-GB" smtClean="0"/>
              <a:t>‹#›</a:t>
            </a:fld>
            <a:endParaRPr lang="en-GB"/>
          </a:p>
        </p:txBody>
      </p:sp>
    </p:spTree>
    <p:extLst>
      <p:ext uri="{BB962C8B-B14F-4D97-AF65-F5344CB8AC3E}">
        <p14:creationId xmlns:p14="http://schemas.microsoft.com/office/powerpoint/2010/main" val="686883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46BD118-2974-4546-8074-C0276F3DD2B1}" type="slidenum">
              <a:rPr lang="en-GB" smtClean="0"/>
              <a:t>3</a:t>
            </a:fld>
            <a:endParaRPr lang="en-GB"/>
          </a:p>
        </p:txBody>
      </p:sp>
    </p:spTree>
    <p:extLst>
      <p:ext uri="{BB962C8B-B14F-4D97-AF65-F5344CB8AC3E}">
        <p14:creationId xmlns:p14="http://schemas.microsoft.com/office/powerpoint/2010/main" val="1940793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46BD118-2974-4546-8074-C0276F3DD2B1}" type="slidenum">
              <a:rPr lang="en-GB" smtClean="0"/>
              <a:t>4</a:t>
            </a:fld>
            <a:endParaRPr lang="en-GB"/>
          </a:p>
        </p:txBody>
      </p:sp>
    </p:spTree>
    <p:extLst>
      <p:ext uri="{BB962C8B-B14F-4D97-AF65-F5344CB8AC3E}">
        <p14:creationId xmlns:p14="http://schemas.microsoft.com/office/powerpoint/2010/main" val="1910586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46BD118-2974-4546-8074-C0276F3DD2B1}" type="slidenum">
              <a:rPr lang="en-GB" smtClean="0"/>
              <a:t>5</a:t>
            </a:fld>
            <a:endParaRPr lang="en-GB"/>
          </a:p>
        </p:txBody>
      </p:sp>
    </p:spTree>
    <p:extLst>
      <p:ext uri="{BB962C8B-B14F-4D97-AF65-F5344CB8AC3E}">
        <p14:creationId xmlns:p14="http://schemas.microsoft.com/office/powerpoint/2010/main" val="30612691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46BD118-2974-4546-8074-C0276F3DD2B1}" type="slidenum">
              <a:rPr lang="en-GB" smtClean="0"/>
              <a:t>6</a:t>
            </a:fld>
            <a:endParaRPr lang="en-GB"/>
          </a:p>
        </p:txBody>
      </p:sp>
    </p:spTree>
    <p:extLst>
      <p:ext uri="{BB962C8B-B14F-4D97-AF65-F5344CB8AC3E}">
        <p14:creationId xmlns:p14="http://schemas.microsoft.com/office/powerpoint/2010/main" val="2906134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46BD118-2974-4546-8074-C0276F3DD2B1}" type="slidenum">
              <a:rPr lang="en-GB" smtClean="0"/>
              <a:t>7</a:t>
            </a:fld>
            <a:endParaRPr lang="en-GB"/>
          </a:p>
        </p:txBody>
      </p:sp>
    </p:spTree>
    <p:extLst>
      <p:ext uri="{BB962C8B-B14F-4D97-AF65-F5344CB8AC3E}">
        <p14:creationId xmlns:p14="http://schemas.microsoft.com/office/powerpoint/2010/main" val="1129931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46BD118-2974-4546-8074-C0276F3DD2B1}" type="slidenum">
              <a:rPr lang="en-GB" smtClean="0"/>
              <a:t>8</a:t>
            </a:fld>
            <a:endParaRPr lang="en-GB"/>
          </a:p>
        </p:txBody>
      </p:sp>
    </p:spTree>
    <p:extLst>
      <p:ext uri="{BB962C8B-B14F-4D97-AF65-F5344CB8AC3E}">
        <p14:creationId xmlns:p14="http://schemas.microsoft.com/office/powerpoint/2010/main" val="1408432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AA37D33-8CA2-4093-84DE-95DB94AC7F80}"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1390029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AA37D33-8CA2-4093-84DE-95DB94AC7F80}"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1606376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AA37D33-8CA2-4093-84DE-95DB94AC7F80}"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32141738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AA37D33-8CA2-4093-84DE-95DB94AC7F80}" type="datetimeFigureOut">
              <a:rPr lang="en-GB" smtClean="0"/>
              <a:t>07/01/2021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4150133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AA37D33-8CA2-4093-84DE-95DB94AC7F80}" type="datetimeFigureOut">
              <a:rPr lang="en-GB" smtClean="0"/>
              <a:t>07/01/2021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3544184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AA37D33-8CA2-4093-84DE-95DB94AC7F80}" type="datetimeFigureOut">
              <a:rPr lang="en-GB" smtClean="0"/>
              <a:t>07/01/2021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1072999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A37D33-8CA2-4093-84DE-95DB94AC7F80}" type="datetimeFigureOut">
              <a:rPr lang="en-GB" smtClean="0"/>
              <a:t>07/01/2021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834133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AA37D33-8CA2-4093-84DE-95DB94AC7F80}" type="datetimeFigureOut">
              <a:rPr lang="en-GB" smtClean="0"/>
              <a:t>07/01/2021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1335227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AA37D33-8CA2-4093-84DE-95DB94AC7F80}" type="datetimeFigureOut">
              <a:rPr lang="en-GB" smtClean="0"/>
              <a:t>07/01/2021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667548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AA37D33-8CA2-4093-84DE-95DB94AC7F80}"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4074668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AA37D33-8CA2-4093-84DE-95DB94AC7F80}"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22896776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AA37D33-8CA2-4093-84DE-95DB94AC7F80}"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6704926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A37D33-8CA2-4093-84DE-95DB94AC7F80}"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38145313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AA37D33-8CA2-4093-84DE-95DB94AC7F80}"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7550072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AA37D33-8CA2-4093-84DE-95DB94AC7F80}" type="datetimeFigureOut">
              <a:rPr lang="en-GB" smtClean="0"/>
              <a:t>07/01/2021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21612230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AA37D33-8CA2-4093-84DE-95DB94AC7F80}" type="datetimeFigureOut">
              <a:rPr lang="en-GB" smtClean="0"/>
              <a:t>07/01/2021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6451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AA37D33-8CA2-4093-84DE-95DB94AC7F80}" type="datetimeFigureOut">
              <a:rPr lang="en-GB" smtClean="0"/>
              <a:t>07/01/2021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32363519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A37D33-8CA2-4093-84DE-95DB94AC7F80}" type="datetimeFigureOut">
              <a:rPr lang="en-GB" smtClean="0"/>
              <a:t>07/01/2021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1703396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AA37D33-8CA2-4093-84DE-95DB94AC7F80}" type="datetimeFigureOut">
              <a:rPr lang="en-GB" smtClean="0"/>
              <a:t>07/01/2021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27065176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AA37D33-8CA2-4093-84DE-95DB94AC7F80}" type="datetimeFigureOut">
              <a:rPr lang="en-GB" smtClean="0"/>
              <a:t>07/01/2021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5368324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A37D33-8CA2-4093-84DE-95DB94AC7F80}"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7983888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A37D33-8CA2-4093-84DE-95DB94AC7F80}"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C0BEF8-3A64-46A1-BAEE-29ED7BF60E88}" type="slidenum">
              <a:rPr lang="en-GB" smtClean="0"/>
              <a:t>‹#›</a:t>
            </a:fld>
            <a:endParaRPr lang="en-GB"/>
          </a:p>
        </p:txBody>
      </p:sp>
    </p:spTree>
    <p:extLst>
      <p:ext uri="{BB962C8B-B14F-4D97-AF65-F5344CB8AC3E}">
        <p14:creationId xmlns:p14="http://schemas.microsoft.com/office/powerpoint/2010/main" val="29407514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A8E633EB-ABDA-4FB6-9B28-FD9BCA0C0604}"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32194406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8E633EB-ABDA-4FB6-9B28-FD9BCA0C0604}"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13672906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8E633EB-ABDA-4FB6-9B28-FD9BCA0C0604}"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26215367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A8E633EB-ABDA-4FB6-9B28-FD9BCA0C0604}" type="datetimeFigureOut">
              <a:rPr lang="en-GB" smtClean="0"/>
              <a:t>07/01/2021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3818174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A8E633EB-ABDA-4FB6-9B28-FD9BCA0C0604}" type="datetimeFigureOut">
              <a:rPr lang="en-GB" smtClean="0"/>
              <a:t>07/01/2021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29273548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A8E633EB-ABDA-4FB6-9B28-FD9BCA0C0604}" type="datetimeFigureOut">
              <a:rPr lang="en-GB" smtClean="0"/>
              <a:t>07/01/2021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22561952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E633EB-ABDA-4FB6-9B28-FD9BCA0C0604}" type="datetimeFigureOut">
              <a:rPr lang="en-GB" smtClean="0"/>
              <a:t>07/01/2021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29703748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8E633EB-ABDA-4FB6-9B28-FD9BCA0C0604}" type="datetimeFigureOut">
              <a:rPr lang="en-GB" smtClean="0"/>
              <a:t>07/01/2021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24471517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8E633EB-ABDA-4FB6-9B28-FD9BCA0C0604}" type="datetimeFigureOut">
              <a:rPr lang="en-GB" smtClean="0"/>
              <a:t>07/01/2021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19592514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8E633EB-ABDA-4FB6-9B28-FD9BCA0C0604}"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25460736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8E633EB-ABDA-4FB6-9B28-FD9BCA0C0604}" type="datetimeFigureOut">
              <a:rPr lang="en-GB" smtClean="0"/>
              <a:t>07/01/2021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F26C11-CF38-445A-B921-62F045CD0E26}" type="slidenum">
              <a:rPr lang="en-GB" smtClean="0"/>
              <a:t>‹#›</a:t>
            </a:fld>
            <a:endParaRPr lang="en-GB"/>
          </a:p>
        </p:txBody>
      </p:sp>
    </p:spTree>
    <p:extLst>
      <p:ext uri="{BB962C8B-B14F-4D97-AF65-F5344CB8AC3E}">
        <p14:creationId xmlns:p14="http://schemas.microsoft.com/office/powerpoint/2010/main" val="2587447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_fit=scale"/><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_fit=scale"/><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_fit=scale"/><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A37D33-8CA2-4093-84DE-95DB94AC7F80}" type="datetimeFigureOut">
              <a:rPr lang="en-GB" smtClean="0"/>
              <a:t>07/01/2021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C0BEF8-3A64-46A1-BAEE-29ED7BF60E88}" type="slidenum">
              <a:rPr lang="en-GB" smtClean="0"/>
              <a:t>‹#›</a:t>
            </a:fld>
            <a:endParaRPr lang="en-GB"/>
          </a:p>
        </p:txBody>
      </p:sp>
    </p:spTree>
    <p:extLst>
      <p:ext uri="{BB962C8B-B14F-4D97-AF65-F5344CB8AC3E}">
        <p14:creationId xmlns:p14="http://schemas.microsoft.com/office/powerpoint/2010/main" val="22369759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A37D33-8CA2-4093-84DE-95DB94AC7F80}" type="datetimeFigureOut">
              <a:rPr lang="en-GB" smtClean="0"/>
              <a:t>07/01/2021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C0BEF8-3A64-46A1-BAEE-29ED7BF60E88}" type="slidenum">
              <a:rPr lang="en-GB" smtClean="0"/>
              <a:t>‹#›</a:t>
            </a:fld>
            <a:endParaRPr lang="en-GB"/>
          </a:p>
        </p:txBody>
      </p:sp>
    </p:spTree>
    <p:extLst>
      <p:ext uri="{BB962C8B-B14F-4D97-AF65-F5344CB8AC3E}">
        <p14:creationId xmlns:p14="http://schemas.microsoft.com/office/powerpoint/2010/main" val="108363669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Trebuchet MS" panose="020B0603020202020204" pitchFamily="34" charset="0"/>
              </a:defRPr>
            </a:lvl1pPr>
          </a:lstStyle>
          <a:p>
            <a:fld id="{A8E633EB-ABDA-4FB6-9B28-FD9BCA0C0604}" type="datetimeFigureOut">
              <a:rPr lang="en-GB" smtClean="0"/>
              <a:pPr/>
              <a:t>07/01/2021</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Trebuchet MS" panose="020B0603020202020204" pitchFamily="34" charset="0"/>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Trebuchet MS" panose="020B0603020202020204" pitchFamily="34" charset="0"/>
              </a:defRPr>
            </a:lvl1pPr>
          </a:lstStyle>
          <a:p>
            <a:fld id="{44F26C11-CF38-445A-B921-62F045CD0E26}" type="slidenum">
              <a:rPr lang="en-GB" smtClean="0"/>
              <a:pPr/>
              <a:t>‹#›</a:t>
            </a:fld>
            <a:endParaRPr lang="en-GB" dirty="0"/>
          </a:p>
        </p:txBody>
      </p:sp>
    </p:spTree>
    <p:extLst>
      <p:ext uri="{BB962C8B-B14F-4D97-AF65-F5344CB8AC3E}">
        <p14:creationId xmlns:p14="http://schemas.microsoft.com/office/powerpoint/2010/main" val="7235106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Trebuchet MS" panose="020B06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rebuchet MS" panose="020B06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rebuchet MS" panose="020B06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rebuchet MS" panose="020B06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2" Type="http://schemas.microsoft.com/office/2007/relationships/media" Target="../media/media1.m4a"/><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3.m4a"/><Relationship Id="rId7" Type="http://schemas.openxmlformats.org/officeDocument/2006/relationships/image" Target="../media/image6.jpeg"/><Relationship Id="rId2" Type="http://schemas.microsoft.com/office/2007/relationships/media" Target="../media/media3.m4a"/><Relationship Id="rId1" Type="http://schemas.openxmlformats.org/officeDocument/2006/relationships/tags" Target="../tags/tag2.xml"/><Relationship Id="rId6" Type="http://schemas.openxmlformats.org/officeDocument/2006/relationships/image" Target="../media/image5.jpeg"/><Relationship Id="rId5" Type="http://schemas.openxmlformats.org/officeDocument/2006/relationships/notesSlide" Target="../notesSlides/notesSlide1.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7" Type="http://schemas.openxmlformats.org/officeDocument/2006/relationships/image" Target="../media/image2.png"/><Relationship Id="rId2" Type="http://schemas.microsoft.com/office/2007/relationships/media" Target="../media/media4.m4a"/><Relationship Id="rId1" Type="http://schemas.openxmlformats.org/officeDocument/2006/relationships/tags" Target="../tags/tag3.xml"/><Relationship Id="rId6" Type="http://schemas.openxmlformats.org/officeDocument/2006/relationships/image" Target="../media/image7.png"/><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7" Type="http://schemas.openxmlformats.org/officeDocument/2006/relationships/image" Target="../media/image2.png"/><Relationship Id="rId2" Type="http://schemas.microsoft.com/office/2007/relationships/media" Target="../media/media5.m4a"/><Relationship Id="rId1" Type="http://schemas.openxmlformats.org/officeDocument/2006/relationships/tags" Target="../tags/tag4.xml"/><Relationship Id="rId6" Type="http://schemas.openxmlformats.org/officeDocument/2006/relationships/image" Target="../media/image8.png"/><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7" Type="http://schemas.openxmlformats.org/officeDocument/2006/relationships/image" Target="../media/image2.png"/><Relationship Id="rId2" Type="http://schemas.microsoft.com/office/2007/relationships/media" Target="../media/media6.m4a"/><Relationship Id="rId1" Type="http://schemas.openxmlformats.org/officeDocument/2006/relationships/tags" Target="../tags/tag5.xml"/><Relationship Id="rId6" Type="http://schemas.openxmlformats.org/officeDocument/2006/relationships/image" Target="../media/image9.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7.m4a"/><Relationship Id="rId7" Type="http://schemas.openxmlformats.org/officeDocument/2006/relationships/image" Target="../media/image11.png"/><Relationship Id="rId2" Type="http://schemas.microsoft.com/office/2007/relationships/media" Target="../media/media7.m4a"/><Relationship Id="rId1" Type="http://schemas.openxmlformats.org/officeDocument/2006/relationships/tags" Target="../tags/tag6.xml"/><Relationship Id="rId6" Type="http://schemas.openxmlformats.org/officeDocument/2006/relationships/image" Target="../media/image10.png"/><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7.xml"/><Relationship Id="rId6" Type="http://schemas.openxmlformats.org/officeDocument/2006/relationships/image" Target="../media/image2.png"/><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65658BA-5D59-45DA-8333-3ED2FA141A33}"/>
              </a:ext>
            </a:extLst>
          </p:cNvPr>
          <p:cNvSpPr>
            <a:spLocks noGrp="1"/>
          </p:cNvSpPr>
          <p:nvPr>
            <p:ph type="subTitle" idx="1"/>
          </p:nvPr>
        </p:nvSpPr>
        <p:spPr>
          <a:xfrm>
            <a:off x="0" y="1470111"/>
            <a:ext cx="5486400" cy="1235953"/>
          </a:xfrm>
        </p:spPr>
        <p:txBody>
          <a:bodyPr anchor="b">
            <a:normAutofit/>
          </a:bodyPr>
          <a:lstStyle/>
          <a:p>
            <a:r>
              <a:rPr lang="en-US" sz="6600" dirty="0">
                <a:solidFill>
                  <a:srgbClr val="FF66FF"/>
                </a:solidFill>
                <a:latin typeface="Trebuchet MS" panose="020B0603020202020204" pitchFamily="34" charset="0"/>
              </a:rPr>
              <a:t>S3 Physics</a:t>
            </a:r>
            <a:endParaRPr lang="en-GB" sz="6600" dirty="0">
              <a:solidFill>
                <a:srgbClr val="FF66FF"/>
              </a:solidFill>
              <a:latin typeface="Trebuchet MS" panose="020B0603020202020204" pitchFamily="34" charset="0"/>
            </a:endParaRPr>
          </a:p>
        </p:txBody>
      </p:sp>
      <p:sp>
        <p:nvSpPr>
          <p:cNvPr id="2" name="Title 1">
            <a:extLst>
              <a:ext uri="{FF2B5EF4-FFF2-40B4-BE49-F238E27FC236}">
                <a16:creationId xmlns:a16="http://schemas.microsoft.com/office/drawing/2014/main" id="{B332EDE6-9FDC-49A7-AE2F-C3FCB5C7062F}"/>
              </a:ext>
            </a:extLst>
          </p:cNvPr>
          <p:cNvSpPr>
            <a:spLocks noGrp="1"/>
          </p:cNvSpPr>
          <p:nvPr>
            <p:ph type="ctrTitle"/>
          </p:nvPr>
        </p:nvSpPr>
        <p:spPr>
          <a:xfrm>
            <a:off x="176559" y="186759"/>
            <a:ext cx="9044294" cy="1518474"/>
          </a:xfrm>
        </p:spPr>
        <p:txBody>
          <a:bodyPr anchor="t">
            <a:normAutofit/>
          </a:bodyPr>
          <a:lstStyle/>
          <a:p>
            <a:pPr algn="l"/>
            <a:r>
              <a:rPr lang="en-US" sz="8800" dirty="0">
                <a:solidFill>
                  <a:schemeClr val="tx1"/>
                </a:solidFill>
                <a:latin typeface="Trebuchet MS" panose="020B0603020202020204" pitchFamily="34" charset="0"/>
              </a:rPr>
              <a:t>Exploring Space</a:t>
            </a:r>
            <a:endParaRPr lang="en-GB" sz="8800" dirty="0">
              <a:solidFill>
                <a:schemeClr val="tx1"/>
              </a:solidFill>
              <a:latin typeface="Trebuchet MS" panose="020B0603020202020204" pitchFamily="34" charset="0"/>
            </a:endParaRPr>
          </a:p>
        </p:txBody>
      </p:sp>
      <p:pic>
        <p:nvPicPr>
          <p:cNvPr id="8" name="Audio 7">
            <a:hlinkClick r:id="" action="ppaction://media"/>
            <a:extLst>
              <a:ext uri="{FF2B5EF4-FFF2-40B4-BE49-F238E27FC236}">
                <a16:creationId xmlns:a16="http://schemas.microsoft.com/office/drawing/2014/main" id="{67D33468-B9F2-48A1-8DD1-4FD54C3EC212}"/>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671300" y="6337300"/>
            <a:ext cx="304800" cy="304800"/>
          </a:xfrm>
          <a:prstGeom prst="rect">
            <a:avLst/>
          </a:prstGeom>
        </p:spPr>
      </p:pic>
    </p:spTree>
    <p:custDataLst>
      <p:tags r:id="rId1"/>
    </p:custDataLst>
    <p:extLst>
      <p:ext uri="{BB962C8B-B14F-4D97-AF65-F5344CB8AC3E}">
        <p14:creationId xmlns:p14="http://schemas.microsoft.com/office/powerpoint/2010/main" val="2248626623"/>
      </p:ext>
    </p:extLst>
  </p:cSld>
  <p:clrMapOvr>
    <a:masterClrMapping/>
  </p:clrMapOvr>
  <mc:AlternateContent xmlns:mc="http://schemas.openxmlformats.org/markup-compatibility/2006">
    <mc:Choice xmlns:p14="http://schemas.microsoft.com/office/powerpoint/2010/main" Requires="p14">
      <p:transition spd="slow" p14:dur="2000" advTm="4774"/>
    </mc:Choice>
    <mc:Fallback>
      <p:transition spd="slow" advTm="47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285750" y="936473"/>
            <a:ext cx="9826624" cy="1414039"/>
          </a:xfrm>
          <a:solidFill>
            <a:schemeClr val="accent2">
              <a:lumMod val="60000"/>
              <a:lumOff val="40000"/>
            </a:schemeClr>
          </a:solidFill>
        </p:spPr>
        <p:txBody>
          <a:bodyPr>
            <a:noAutofit/>
          </a:bodyPr>
          <a:lstStyle/>
          <a:p>
            <a:pPr marL="0" indent="0">
              <a:buNone/>
              <a:defRPr/>
            </a:pPr>
            <a:r>
              <a:rPr lang="en-GB" sz="2600" b="1" dirty="0"/>
              <a:t>Learning Intention:</a:t>
            </a:r>
          </a:p>
          <a:p>
            <a:pPr marL="0" indent="0">
              <a:buNone/>
              <a:defRPr/>
            </a:pPr>
            <a:r>
              <a:rPr lang="en-GB" sz="2600" dirty="0"/>
              <a:t>Today we are learning about technology that we use which was initially developed for use in space.</a:t>
            </a:r>
          </a:p>
        </p:txBody>
      </p:sp>
      <p:sp>
        <p:nvSpPr>
          <p:cNvPr id="6" name="Content Placeholder 5"/>
          <p:cNvSpPr>
            <a:spLocks noGrp="1"/>
          </p:cNvSpPr>
          <p:nvPr>
            <p:ph sz="half" idx="2"/>
          </p:nvPr>
        </p:nvSpPr>
        <p:spPr>
          <a:xfrm>
            <a:off x="285751" y="2536347"/>
            <a:ext cx="11690350" cy="2290327"/>
          </a:xfrm>
          <a:solidFill>
            <a:schemeClr val="accent1">
              <a:lumMod val="20000"/>
              <a:lumOff val="80000"/>
            </a:schemeClr>
          </a:solidFill>
        </p:spPr>
        <p:txBody>
          <a:bodyPr anchor="ctr">
            <a:noAutofit/>
          </a:bodyPr>
          <a:lstStyle/>
          <a:p>
            <a:pPr marL="0" indent="0">
              <a:buNone/>
              <a:defRPr/>
            </a:pPr>
            <a:r>
              <a:rPr lang="en-GB" sz="2600" b="1" dirty="0"/>
              <a:t>Success Criteria:</a:t>
            </a:r>
          </a:p>
          <a:p>
            <a:pPr>
              <a:buFont typeface="Wingdings" panose="05000000000000000000" pitchFamily="2" charset="2"/>
              <a:buChar char="ü"/>
            </a:pPr>
            <a:r>
              <a:rPr lang="en-GB" sz="2600" dirty="0"/>
              <a:t>I can provide examples of technologies which were developed for use in space which have now become part of our everyday lives.</a:t>
            </a:r>
          </a:p>
          <a:p>
            <a:pPr>
              <a:buFont typeface="Wingdings" panose="05000000000000000000" pitchFamily="2" charset="2"/>
              <a:buChar char="ü"/>
            </a:pPr>
            <a:r>
              <a:rPr lang="en-GB" sz="2600" dirty="0"/>
              <a:t>I can clearly explain the benefits of </a:t>
            </a:r>
            <a:r>
              <a:rPr lang="en-GB" sz="2600" u="sng" dirty="0"/>
              <a:t>one</a:t>
            </a:r>
            <a:r>
              <a:rPr lang="en-GB" sz="2600" dirty="0"/>
              <a:t> spin-off from space.</a:t>
            </a:r>
          </a:p>
        </p:txBody>
      </p:sp>
      <p:sp>
        <p:nvSpPr>
          <p:cNvPr id="8" name="Content Placeholder 5"/>
          <p:cNvSpPr txBox="1">
            <a:spLocks/>
          </p:cNvSpPr>
          <p:nvPr/>
        </p:nvSpPr>
        <p:spPr>
          <a:xfrm>
            <a:off x="285750" y="4977635"/>
            <a:ext cx="9826624" cy="1656530"/>
          </a:xfrm>
          <a:prstGeom prst="rect">
            <a:avLst/>
          </a:prstGeom>
          <a:solidFill>
            <a:schemeClr val="accent6">
              <a:lumMod val="40000"/>
              <a:lumOff val="60000"/>
            </a:schemeClr>
          </a:solidFill>
        </p:spPr>
        <p:txBody>
          <a:bodyPr lIns="34290" tIns="34290" rIns="34290" bIns="34290" anchor="ctr">
            <a:normAutofit/>
          </a:bodyPr>
          <a:lstStyle>
            <a:lvl1pPr marL="90488" indent="-90488">
              <a:spcBef>
                <a:spcPct val="20000"/>
              </a:spcBef>
              <a:buFont typeface="Arial" panose="020B0604020202020204" pitchFamily="34" charset="0"/>
              <a:buChar char="•"/>
              <a:defRPr sz="3200">
                <a:solidFill>
                  <a:schemeClr val="tx1"/>
                </a:solidFill>
                <a:latin typeface="Calibri" panose="020F0502020204030204" pitchFamily="34" charset="0"/>
              </a:defRPr>
            </a:lvl1pPr>
            <a:lvl2pPr marL="265113" indent="-136525">
              <a:spcBef>
                <a:spcPct val="20000"/>
              </a:spcBef>
              <a:buFont typeface="Arial" panose="020B0604020202020204" pitchFamily="34" charset="0"/>
              <a:buChar char="–"/>
              <a:defRPr sz="2800">
                <a:solidFill>
                  <a:schemeClr val="tx1"/>
                </a:solidFill>
                <a:latin typeface="Calibri" panose="020F0502020204030204" pitchFamily="34" charset="0"/>
              </a:defRPr>
            </a:lvl2pPr>
            <a:lvl3pPr marL="447675" indent="-136525">
              <a:spcBef>
                <a:spcPct val="20000"/>
              </a:spcBef>
              <a:buFont typeface="Arial" panose="020B0604020202020204" pitchFamily="34" charset="0"/>
              <a:buChar char="•"/>
              <a:defRPr sz="2400">
                <a:solidFill>
                  <a:schemeClr val="tx1"/>
                </a:solidFill>
                <a:latin typeface="Calibri" panose="020F0502020204030204" pitchFamily="34" charset="0"/>
              </a:defRPr>
            </a:lvl3pPr>
            <a:lvl4pPr marL="593725" indent="-136525">
              <a:spcBef>
                <a:spcPct val="20000"/>
              </a:spcBef>
              <a:buFont typeface="Arial" panose="020B0604020202020204" pitchFamily="34" charset="0"/>
              <a:buChar char="–"/>
              <a:defRPr sz="2000">
                <a:solidFill>
                  <a:schemeClr val="tx1"/>
                </a:solidFill>
                <a:latin typeface="Calibri" panose="020F0502020204030204" pitchFamily="34" charset="0"/>
              </a:defRPr>
            </a:lvl4pPr>
            <a:lvl5pPr marL="776288" indent="-136525">
              <a:spcBef>
                <a:spcPct val="20000"/>
              </a:spcBef>
              <a:buFont typeface="Arial" panose="020B0604020202020204" pitchFamily="34" charset="0"/>
              <a:buChar char="»"/>
              <a:defRPr sz="2000">
                <a:solidFill>
                  <a:schemeClr val="tx1"/>
                </a:solidFill>
                <a:latin typeface="Calibri" panose="020F0502020204030204" pitchFamily="34" charset="0"/>
              </a:defRPr>
            </a:lvl5pPr>
            <a:lvl6pPr marL="1233488" indent="-1365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1690688" indent="-1365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2147888" indent="-1365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2605088" indent="-1365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90488" marR="0" lvl="0" indent="-90488" algn="l" defTabSz="914400" rtl="0" eaLnBrk="1" fontAlgn="auto" latinLnBrk="0" hangingPunct="1">
              <a:lnSpc>
                <a:spcPct val="80000"/>
              </a:lnSpc>
              <a:spcBef>
                <a:spcPts val="1200"/>
              </a:spcBef>
              <a:spcAft>
                <a:spcPts val="200"/>
              </a:spcAft>
              <a:buClr>
                <a:srgbClr val="ED7D31"/>
              </a:buClr>
              <a:buSzTx/>
              <a:buFont typeface="Tw Cen MT" panose="020B0602020104020603" pitchFamily="34" charset="0"/>
              <a:buChar char=" "/>
              <a:tabLst/>
              <a:defRPr/>
            </a:pPr>
            <a:r>
              <a:rPr kumimoji="0" lang="en-GB" altLang="en-US" sz="26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Employability skill(s):</a:t>
            </a:r>
          </a:p>
          <a:p>
            <a:pPr marL="90488" marR="0" lvl="0" indent="-90488" algn="l" defTabSz="914400" rtl="0" eaLnBrk="1" fontAlgn="auto" latinLnBrk="0" hangingPunct="1">
              <a:lnSpc>
                <a:spcPct val="80000"/>
              </a:lnSpc>
              <a:spcBef>
                <a:spcPts val="1200"/>
              </a:spcBef>
              <a:spcAft>
                <a:spcPts val="200"/>
              </a:spcAft>
              <a:buClr>
                <a:srgbClr val="ED7D31"/>
              </a:buClr>
              <a:buSzTx/>
              <a:buFont typeface="Tw Cen MT" panose="020B0602020104020603" pitchFamily="34" charset="0"/>
              <a:buChar char=" "/>
              <a:tabLst/>
              <a:defRPr/>
            </a:pPr>
            <a:r>
              <a:rPr kumimoji="0" lang="en-GB" altLang="en-US" sz="26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Researching</a:t>
            </a:r>
            <a:endParaRPr kumimoji="0" lang="en-GB" altLang="en-US" sz="26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endParaRPr>
          </a:p>
        </p:txBody>
      </p:sp>
      <p:sp>
        <p:nvSpPr>
          <p:cNvPr id="2" name="Rectangle 1"/>
          <p:cNvSpPr/>
          <p:nvPr/>
        </p:nvSpPr>
        <p:spPr>
          <a:xfrm>
            <a:off x="285750" y="153738"/>
            <a:ext cx="9826624" cy="596900"/>
          </a:xfrm>
          <a:prstGeom prst="rect">
            <a:avLst/>
          </a:prstGeom>
          <a:solidFill>
            <a:srgbClr val="FF99FF"/>
          </a:solidFill>
          <a:ln>
            <a:solidFill>
              <a:srgbClr val="FF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Lesson Title: </a:t>
            </a:r>
            <a:r>
              <a:rPr kumimoji="0" lang="en-GB" sz="26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‘Spin-off from Space’ Technologies</a:t>
            </a:r>
          </a:p>
        </p:txBody>
      </p:sp>
      <p:pic>
        <p:nvPicPr>
          <p:cNvPr id="3" name="Picture 2">
            <a:extLst>
              <a:ext uri="{FF2B5EF4-FFF2-40B4-BE49-F238E27FC236}">
                <a16:creationId xmlns:a16="http://schemas.microsoft.com/office/drawing/2014/main" id="{995EECAC-DC1C-4A1A-B671-6FF175DD930B}"/>
              </a:ext>
            </a:extLst>
          </p:cNvPr>
          <p:cNvPicPr>
            <a:picLocks noChangeAspect="1"/>
          </p:cNvPicPr>
          <p:nvPr/>
        </p:nvPicPr>
        <p:blipFill>
          <a:blip r:embed="rId4"/>
          <a:stretch>
            <a:fillRect/>
          </a:stretch>
        </p:blipFill>
        <p:spPr>
          <a:xfrm>
            <a:off x="10382908" y="176306"/>
            <a:ext cx="1524000" cy="1695450"/>
          </a:xfrm>
          <a:prstGeom prst="rect">
            <a:avLst/>
          </a:prstGeom>
        </p:spPr>
      </p:pic>
      <p:pic>
        <p:nvPicPr>
          <p:cNvPr id="4" name="Picture 3">
            <a:extLst>
              <a:ext uri="{FF2B5EF4-FFF2-40B4-BE49-F238E27FC236}">
                <a16:creationId xmlns:a16="http://schemas.microsoft.com/office/drawing/2014/main" id="{E3BA4DAD-9775-4DA3-8323-F8619CD6D6F2}"/>
              </a:ext>
            </a:extLst>
          </p:cNvPr>
          <p:cNvPicPr>
            <a:picLocks noChangeAspect="1"/>
          </p:cNvPicPr>
          <p:nvPr/>
        </p:nvPicPr>
        <p:blipFill>
          <a:blip r:embed="rId5"/>
          <a:stretch>
            <a:fillRect/>
          </a:stretch>
        </p:blipFill>
        <p:spPr>
          <a:xfrm>
            <a:off x="10382908" y="5046585"/>
            <a:ext cx="1650365" cy="1587580"/>
          </a:xfrm>
          <a:prstGeom prst="rect">
            <a:avLst/>
          </a:prstGeom>
        </p:spPr>
      </p:pic>
      <p:pic>
        <p:nvPicPr>
          <p:cNvPr id="11" name="Audio 10">
            <a:hlinkClick r:id="" action="ppaction://media"/>
            <a:extLst>
              <a:ext uri="{FF2B5EF4-FFF2-40B4-BE49-F238E27FC236}">
                <a16:creationId xmlns:a16="http://schemas.microsoft.com/office/drawing/2014/main" id="{1AA559CE-54E0-4E13-8BF7-D6C5D2B90EF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71300" y="6337300"/>
            <a:ext cx="304800" cy="304800"/>
          </a:xfrm>
          <a:prstGeom prst="rect">
            <a:avLst/>
          </a:prstGeom>
        </p:spPr>
      </p:pic>
    </p:spTree>
    <p:extLst>
      <p:ext uri="{BB962C8B-B14F-4D97-AF65-F5344CB8AC3E}">
        <p14:creationId xmlns:p14="http://schemas.microsoft.com/office/powerpoint/2010/main" val="1642464703"/>
      </p:ext>
    </p:extLst>
  </p:cSld>
  <p:clrMapOvr>
    <a:masterClrMapping/>
  </p:clrMapOvr>
  <mc:AlternateContent xmlns:mc="http://schemas.openxmlformats.org/markup-compatibility/2006">
    <mc:Choice xmlns:p14="http://schemas.microsoft.com/office/powerpoint/2010/main" Requires="p14">
      <p:transition spd="slow" p14:dur="2000" advTm="27781"/>
    </mc:Choice>
    <mc:Fallback>
      <p:transition spd="slow" advTm="277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293" y="302989"/>
            <a:ext cx="10515600" cy="908090"/>
          </a:xfrm>
        </p:spPr>
        <p:txBody>
          <a:bodyPr/>
          <a:lstStyle/>
          <a:p>
            <a:r>
              <a:rPr lang="en-GB" dirty="0">
                <a:solidFill>
                  <a:schemeClr val="bg1"/>
                </a:solidFill>
                <a:latin typeface="Trebuchet MS" panose="020B0603020202020204" pitchFamily="34" charset="0"/>
              </a:rPr>
              <a:t>Spin-offs From Space</a:t>
            </a:r>
          </a:p>
        </p:txBody>
      </p:sp>
      <p:sp>
        <p:nvSpPr>
          <p:cNvPr id="4" name="Content Placeholder 3">
            <a:extLst>
              <a:ext uri="{FF2B5EF4-FFF2-40B4-BE49-F238E27FC236}">
                <a16:creationId xmlns:a16="http://schemas.microsoft.com/office/drawing/2014/main" id="{4A3F28E9-0A96-47F5-839F-7F0417D4BFF2}"/>
              </a:ext>
            </a:extLst>
          </p:cNvPr>
          <p:cNvSpPr>
            <a:spLocks noGrp="1"/>
          </p:cNvSpPr>
          <p:nvPr>
            <p:ph idx="1"/>
          </p:nvPr>
        </p:nvSpPr>
        <p:spPr>
          <a:xfrm>
            <a:off x="838200" y="4835661"/>
            <a:ext cx="10515600" cy="1341302"/>
          </a:xfrm>
        </p:spPr>
        <p:txBody>
          <a:bodyPr/>
          <a:lstStyle/>
          <a:p>
            <a:pPr marL="0" indent="0" algn="ctr">
              <a:buNone/>
            </a:pPr>
            <a:r>
              <a:rPr lang="en-GB" dirty="0">
                <a:solidFill>
                  <a:schemeClr val="bg1"/>
                </a:solidFill>
                <a:latin typeface="Trebuchet MS" panose="020B0603020202020204" pitchFamily="34" charset="0"/>
              </a:rPr>
              <a:t>Astronaut helmet visor coating now makes our glasses up to 10 times more scratch resistant.</a:t>
            </a:r>
          </a:p>
          <a:p>
            <a:pPr marL="0" indent="0" algn="ctr">
              <a:buNone/>
            </a:pPr>
            <a:endParaRPr lang="en-GB" dirty="0">
              <a:solidFill>
                <a:schemeClr val="bg1"/>
              </a:solidFill>
              <a:latin typeface="Trebuchet MS" panose="020B0603020202020204" pitchFamily="34" charset="0"/>
            </a:endParaRPr>
          </a:p>
        </p:txBody>
      </p:sp>
      <p:pic>
        <p:nvPicPr>
          <p:cNvPr id="9" name="Picture 2" descr="Image result for astronaut visor helmet">
            <a:extLst>
              <a:ext uri="{FF2B5EF4-FFF2-40B4-BE49-F238E27FC236}">
                <a16:creationId xmlns:a16="http://schemas.microsoft.com/office/drawing/2014/main" id="{6AD47067-BDA7-45DA-9AD0-5B083C871F7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91266" y="1659708"/>
            <a:ext cx="2808287"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8" descr="Image result for ray ban glasses">
            <a:extLst>
              <a:ext uri="{FF2B5EF4-FFF2-40B4-BE49-F238E27FC236}">
                <a16:creationId xmlns:a16="http://schemas.microsoft.com/office/drawing/2014/main" id="{908B6CCA-CAA1-45DF-97F1-95F55468921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16737" y="1890042"/>
            <a:ext cx="3567113"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udio 5">
            <a:hlinkClick r:id="" action="ppaction://media"/>
            <a:extLst>
              <a:ext uri="{FF2B5EF4-FFF2-40B4-BE49-F238E27FC236}">
                <a16:creationId xmlns:a16="http://schemas.microsoft.com/office/drawing/2014/main" id="{089A3F57-F0F6-46A1-84BC-AC09268372B9}"/>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671300" y="6337300"/>
            <a:ext cx="304800" cy="304800"/>
          </a:xfrm>
          <a:prstGeom prst="rect">
            <a:avLst/>
          </a:prstGeom>
        </p:spPr>
      </p:pic>
    </p:spTree>
    <p:custDataLst>
      <p:tags r:id="rId1"/>
    </p:custDataLst>
    <p:extLst>
      <p:ext uri="{BB962C8B-B14F-4D97-AF65-F5344CB8AC3E}">
        <p14:creationId xmlns:p14="http://schemas.microsoft.com/office/powerpoint/2010/main" val="1366161197"/>
      </p:ext>
    </p:extLst>
  </p:cSld>
  <p:clrMapOvr>
    <a:masterClrMapping/>
  </p:clrMapOvr>
  <mc:AlternateContent xmlns:mc="http://schemas.openxmlformats.org/markup-compatibility/2006">
    <mc:Choice xmlns:p14="http://schemas.microsoft.com/office/powerpoint/2010/main" Requires="p14">
      <p:transition spd="slow" p14:dur="2000" advTm="18864"/>
    </mc:Choice>
    <mc:Fallback>
      <p:transition spd="slow" advTm="188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293" y="302989"/>
            <a:ext cx="10515600" cy="908090"/>
          </a:xfrm>
        </p:spPr>
        <p:txBody>
          <a:bodyPr/>
          <a:lstStyle/>
          <a:p>
            <a:r>
              <a:rPr lang="en-GB" dirty="0">
                <a:solidFill>
                  <a:schemeClr val="bg1"/>
                </a:solidFill>
                <a:latin typeface="Trebuchet MS" panose="020B0603020202020204" pitchFamily="34" charset="0"/>
              </a:rPr>
              <a:t>Spin-offs From Space</a:t>
            </a:r>
          </a:p>
        </p:txBody>
      </p:sp>
      <p:sp>
        <p:nvSpPr>
          <p:cNvPr id="4" name="Content Placeholder 3">
            <a:extLst>
              <a:ext uri="{FF2B5EF4-FFF2-40B4-BE49-F238E27FC236}">
                <a16:creationId xmlns:a16="http://schemas.microsoft.com/office/drawing/2014/main" id="{4A3F28E9-0A96-47F5-839F-7F0417D4BFF2}"/>
              </a:ext>
            </a:extLst>
          </p:cNvPr>
          <p:cNvSpPr>
            <a:spLocks noGrp="1"/>
          </p:cNvSpPr>
          <p:nvPr>
            <p:ph idx="1"/>
          </p:nvPr>
        </p:nvSpPr>
        <p:spPr>
          <a:xfrm>
            <a:off x="838200" y="4835661"/>
            <a:ext cx="10515600" cy="1341302"/>
          </a:xfrm>
        </p:spPr>
        <p:txBody>
          <a:bodyPr/>
          <a:lstStyle/>
          <a:p>
            <a:pPr marL="0" indent="0" algn="ctr">
              <a:buNone/>
            </a:pPr>
            <a:r>
              <a:rPr lang="en-GB" dirty="0">
                <a:solidFill>
                  <a:schemeClr val="bg1"/>
                </a:solidFill>
                <a:latin typeface="Trebuchet MS" panose="020B0603020202020204" pitchFamily="34" charset="0"/>
              </a:rPr>
              <a:t>NASA helped design the world’s fastest swimsuit for Speedo using principles of reducing drag in spacecraft.</a:t>
            </a:r>
          </a:p>
        </p:txBody>
      </p:sp>
      <p:pic>
        <p:nvPicPr>
          <p:cNvPr id="3" name="Picture 2">
            <a:extLst>
              <a:ext uri="{FF2B5EF4-FFF2-40B4-BE49-F238E27FC236}">
                <a16:creationId xmlns:a16="http://schemas.microsoft.com/office/drawing/2014/main" id="{F815DC12-E31E-475C-90B3-8A3376D2DA99}"/>
              </a:ext>
            </a:extLst>
          </p:cNvPr>
          <p:cNvPicPr>
            <a:picLocks noChangeAspect="1"/>
          </p:cNvPicPr>
          <p:nvPr/>
        </p:nvPicPr>
        <p:blipFill>
          <a:blip r:embed="rId6"/>
          <a:stretch>
            <a:fillRect/>
          </a:stretch>
        </p:blipFill>
        <p:spPr>
          <a:xfrm>
            <a:off x="2055616" y="1379748"/>
            <a:ext cx="7059780" cy="3133616"/>
          </a:xfrm>
          <a:prstGeom prst="rect">
            <a:avLst/>
          </a:prstGeom>
        </p:spPr>
      </p:pic>
      <p:pic>
        <p:nvPicPr>
          <p:cNvPr id="6" name="Audio 5">
            <a:hlinkClick r:id="" action="ppaction://media"/>
            <a:extLst>
              <a:ext uri="{FF2B5EF4-FFF2-40B4-BE49-F238E27FC236}">
                <a16:creationId xmlns:a16="http://schemas.microsoft.com/office/drawing/2014/main" id="{190C1A06-535E-45F0-ACE3-4C4BACA958ED}"/>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671300" y="6337300"/>
            <a:ext cx="304800" cy="304800"/>
          </a:xfrm>
          <a:prstGeom prst="rect">
            <a:avLst/>
          </a:prstGeom>
        </p:spPr>
      </p:pic>
    </p:spTree>
    <p:custDataLst>
      <p:tags r:id="rId1"/>
    </p:custDataLst>
    <p:extLst>
      <p:ext uri="{BB962C8B-B14F-4D97-AF65-F5344CB8AC3E}">
        <p14:creationId xmlns:p14="http://schemas.microsoft.com/office/powerpoint/2010/main" val="295440344"/>
      </p:ext>
    </p:extLst>
  </p:cSld>
  <p:clrMapOvr>
    <a:masterClrMapping/>
  </p:clrMapOvr>
  <mc:AlternateContent xmlns:mc="http://schemas.openxmlformats.org/markup-compatibility/2006">
    <mc:Choice xmlns:p14="http://schemas.microsoft.com/office/powerpoint/2010/main" Requires="p14">
      <p:transition spd="slow" p14:dur="2000" advTm="16844"/>
    </mc:Choice>
    <mc:Fallback>
      <p:transition spd="slow" advTm="168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293" y="302989"/>
            <a:ext cx="10515600" cy="908090"/>
          </a:xfrm>
        </p:spPr>
        <p:txBody>
          <a:bodyPr/>
          <a:lstStyle/>
          <a:p>
            <a:r>
              <a:rPr lang="en-GB" dirty="0">
                <a:solidFill>
                  <a:schemeClr val="bg1"/>
                </a:solidFill>
                <a:latin typeface="Trebuchet MS" panose="020B0603020202020204" pitchFamily="34" charset="0"/>
              </a:rPr>
              <a:t>Spin-offs From Space</a:t>
            </a:r>
          </a:p>
        </p:txBody>
      </p:sp>
      <p:sp>
        <p:nvSpPr>
          <p:cNvPr id="4" name="Content Placeholder 3">
            <a:extLst>
              <a:ext uri="{FF2B5EF4-FFF2-40B4-BE49-F238E27FC236}">
                <a16:creationId xmlns:a16="http://schemas.microsoft.com/office/drawing/2014/main" id="{4A3F28E9-0A96-47F5-839F-7F0417D4BFF2}"/>
              </a:ext>
            </a:extLst>
          </p:cNvPr>
          <p:cNvSpPr>
            <a:spLocks noGrp="1"/>
          </p:cNvSpPr>
          <p:nvPr>
            <p:ph idx="1"/>
          </p:nvPr>
        </p:nvSpPr>
        <p:spPr>
          <a:xfrm>
            <a:off x="838200" y="4835661"/>
            <a:ext cx="10515600" cy="1341302"/>
          </a:xfrm>
        </p:spPr>
        <p:txBody>
          <a:bodyPr/>
          <a:lstStyle/>
          <a:p>
            <a:pPr marL="0" indent="0" algn="ctr">
              <a:buNone/>
            </a:pPr>
            <a:r>
              <a:rPr lang="en-GB" dirty="0">
                <a:solidFill>
                  <a:schemeClr val="bg1"/>
                </a:solidFill>
                <a:latin typeface="Trebuchet MS" panose="020B0603020202020204" pitchFamily="34" charset="0"/>
              </a:rPr>
              <a:t>Cordless appliances like power drills and vacuum cleaners use technology developed to drill for moon samples.</a:t>
            </a:r>
          </a:p>
        </p:txBody>
      </p:sp>
      <p:pic>
        <p:nvPicPr>
          <p:cNvPr id="5" name="Picture 4">
            <a:extLst>
              <a:ext uri="{FF2B5EF4-FFF2-40B4-BE49-F238E27FC236}">
                <a16:creationId xmlns:a16="http://schemas.microsoft.com/office/drawing/2014/main" id="{FE429EE2-8AEC-4F02-9A36-FE613F6ABD0D}"/>
              </a:ext>
            </a:extLst>
          </p:cNvPr>
          <p:cNvPicPr>
            <a:picLocks noChangeAspect="1"/>
          </p:cNvPicPr>
          <p:nvPr/>
        </p:nvPicPr>
        <p:blipFill>
          <a:blip r:embed="rId6"/>
          <a:stretch>
            <a:fillRect/>
          </a:stretch>
        </p:blipFill>
        <p:spPr>
          <a:xfrm>
            <a:off x="2449483" y="1343783"/>
            <a:ext cx="6608637" cy="3261643"/>
          </a:xfrm>
          <a:prstGeom prst="rect">
            <a:avLst/>
          </a:prstGeom>
        </p:spPr>
      </p:pic>
      <p:pic>
        <p:nvPicPr>
          <p:cNvPr id="7" name="Audio 6">
            <a:hlinkClick r:id="" action="ppaction://media"/>
            <a:extLst>
              <a:ext uri="{FF2B5EF4-FFF2-40B4-BE49-F238E27FC236}">
                <a16:creationId xmlns:a16="http://schemas.microsoft.com/office/drawing/2014/main" id="{516A1DA1-6779-41C0-BC5D-6246EEA7BF71}"/>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671300" y="6337300"/>
            <a:ext cx="304800" cy="304800"/>
          </a:xfrm>
          <a:prstGeom prst="rect">
            <a:avLst/>
          </a:prstGeom>
        </p:spPr>
      </p:pic>
    </p:spTree>
    <p:custDataLst>
      <p:tags r:id="rId1"/>
    </p:custDataLst>
    <p:extLst>
      <p:ext uri="{BB962C8B-B14F-4D97-AF65-F5344CB8AC3E}">
        <p14:creationId xmlns:p14="http://schemas.microsoft.com/office/powerpoint/2010/main" val="847298328"/>
      </p:ext>
    </p:extLst>
  </p:cSld>
  <p:clrMapOvr>
    <a:masterClrMapping/>
  </p:clrMapOvr>
  <mc:AlternateContent xmlns:mc="http://schemas.openxmlformats.org/markup-compatibility/2006">
    <mc:Choice xmlns:p14="http://schemas.microsoft.com/office/powerpoint/2010/main" Requires="p14">
      <p:transition spd="slow" p14:dur="2000" advTm="28013"/>
    </mc:Choice>
    <mc:Fallback>
      <p:transition spd="slow" advTm="280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293" y="302989"/>
            <a:ext cx="10515600" cy="908090"/>
          </a:xfrm>
        </p:spPr>
        <p:txBody>
          <a:bodyPr/>
          <a:lstStyle/>
          <a:p>
            <a:r>
              <a:rPr lang="en-GB" dirty="0">
                <a:solidFill>
                  <a:schemeClr val="bg1"/>
                </a:solidFill>
                <a:latin typeface="Trebuchet MS" panose="020B0603020202020204" pitchFamily="34" charset="0"/>
              </a:rPr>
              <a:t>Spin-offs From Space</a:t>
            </a:r>
          </a:p>
        </p:txBody>
      </p:sp>
      <p:sp>
        <p:nvSpPr>
          <p:cNvPr id="4" name="Content Placeholder 3">
            <a:extLst>
              <a:ext uri="{FF2B5EF4-FFF2-40B4-BE49-F238E27FC236}">
                <a16:creationId xmlns:a16="http://schemas.microsoft.com/office/drawing/2014/main" id="{4A3F28E9-0A96-47F5-839F-7F0417D4BFF2}"/>
              </a:ext>
            </a:extLst>
          </p:cNvPr>
          <p:cNvSpPr>
            <a:spLocks noGrp="1"/>
          </p:cNvSpPr>
          <p:nvPr>
            <p:ph idx="1"/>
          </p:nvPr>
        </p:nvSpPr>
        <p:spPr>
          <a:xfrm>
            <a:off x="269271" y="4549561"/>
            <a:ext cx="11601099" cy="2255146"/>
          </a:xfrm>
        </p:spPr>
        <p:txBody>
          <a:bodyPr>
            <a:normAutofit/>
          </a:bodyPr>
          <a:lstStyle/>
          <a:p>
            <a:pPr marL="0" indent="0" algn="ctr">
              <a:buNone/>
            </a:pPr>
            <a:r>
              <a:rPr lang="en-GB" dirty="0">
                <a:solidFill>
                  <a:schemeClr val="bg1"/>
                </a:solidFill>
                <a:latin typeface="Trebuchet MS" panose="020B0603020202020204" pitchFamily="34" charset="0"/>
              </a:rPr>
              <a:t>Memory foam, also known as temper foam, was developed under a NASA contract in the 1970s that set out to improve seat cushioning and crash protection for airline pilots and passengers. Memory foam has widespread commercial applications, in addition to the popular mattresses and pillows.</a:t>
            </a:r>
          </a:p>
        </p:txBody>
      </p:sp>
      <p:pic>
        <p:nvPicPr>
          <p:cNvPr id="12" name="Picture 11">
            <a:extLst>
              <a:ext uri="{FF2B5EF4-FFF2-40B4-BE49-F238E27FC236}">
                <a16:creationId xmlns:a16="http://schemas.microsoft.com/office/drawing/2014/main" id="{E86151DB-EBD9-4D97-BFF0-539E24D08187}"/>
              </a:ext>
            </a:extLst>
          </p:cNvPr>
          <p:cNvPicPr>
            <a:picLocks noChangeAspect="1"/>
          </p:cNvPicPr>
          <p:nvPr/>
        </p:nvPicPr>
        <p:blipFill>
          <a:blip r:embed="rId6"/>
          <a:stretch>
            <a:fillRect/>
          </a:stretch>
        </p:blipFill>
        <p:spPr>
          <a:xfrm>
            <a:off x="2356337" y="1586775"/>
            <a:ext cx="7931445" cy="2334675"/>
          </a:xfrm>
          <a:prstGeom prst="rect">
            <a:avLst/>
          </a:prstGeom>
        </p:spPr>
      </p:pic>
      <p:pic>
        <p:nvPicPr>
          <p:cNvPr id="13" name="Audio 12">
            <a:hlinkClick r:id="" action="ppaction://media"/>
            <a:extLst>
              <a:ext uri="{FF2B5EF4-FFF2-40B4-BE49-F238E27FC236}">
                <a16:creationId xmlns:a16="http://schemas.microsoft.com/office/drawing/2014/main" id="{29F3FB31-6094-485D-B91A-143D2AD68DFA}"/>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671300" y="6337300"/>
            <a:ext cx="304800" cy="304800"/>
          </a:xfrm>
          <a:prstGeom prst="rect">
            <a:avLst/>
          </a:prstGeom>
        </p:spPr>
      </p:pic>
    </p:spTree>
    <p:custDataLst>
      <p:tags r:id="rId1"/>
    </p:custDataLst>
    <p:extLst>
      <p:ext uri="{BB962C8B-B14F-4D97-AF65-F5344CB8AC3E}">
        <p14:creationId xmlns:p14="http://schemas.microsoft.com/office/powerpoint/2010/main" val="687806391"/>
      </p:ext>
    </p:extLst>
  </p:cSld>
  <p:clrMapOvr>
    <a:masterClrMapping/>
  </p:clrMapOvr>
  <mc:AlternateContent xmlns:mc="http://schemas.openxmlformats.org/markup-compatibility/2006">
    <mc:Choice xmlns:p14="http://schemas.microsoft.com/office/powerpoint/2010/main" Requires="p14">
      <p:transition spd="slow" p14:dur="2000" advTm="32959"/>
    </mc:Choice>
    <mc:Fallback>
      <p:transition spd="slow" advTm="329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293" y="302989"/>
            <a:ext cx="10515600" cy="908090"/>
          </a:xfrm>
        </p:spPr>
        <p:txBody>
          <a:bodyPr/>
          <a:lstStyle/>
          <a:p>
            <a:r>
              <a:rPr lang="en-GB" dirty="0">
                <a:solidFill>
                  <a:schemeClr val="bg1"/>
                </a:solidFill>
                <a:latin typeface="Trebuchet MS" panose="020B0603020202020204" pitchFamily="34" charset="0"/>
              </a:rPr>
              <a:t>Spin-offs From Space</a:t>
            </a:r>
          </a:p>
        </p:txBody>
      </p:sp>
      <p:sp>
        <p:nvSpPr>
          <p:cNvPr id="4" name="Content Placeholder 3">
            <a:extLst>
              <a:ext uri="{FF2B5EF4-FFF2-40B4-BE49-F238E27FC236}">
                <a16:creationId xmlns:a16="http://schemas.microsoft.com/office/drawing/2014/main" id="{4A3F28E9-0A96-47F5-839F-7F0417D4BFF2}"/>
              </a:ext>
            </a:extLst>
          </p:cNvPr>
          <p:cNvSpPr>
            <a:spLocks noGrp="1"/>
          </p:cNvSpPr>
          <p:nvPr>
            <p:ph idx="1"/>
          </p:nvPr>
        </p:nvSpPr>
        <p:spPr>
          <a:xfrm>
            <a:off x="269271" y="4549561"/>
            <a:ext cx="11601099" cy="2255146"/>
          </a:xfrm>
        </p:spPr>
        <p:txBody>
          <a:bodyPr>
            <a:normAutofit fontScale="85000" lnSpcReduction="20000"/>
          </a:bodyPr>
          <a:lstStyle/>
          <a:p>
            <a:pPr marL="0" indent="0" algn="ctr">
              <a:buNone/>
            </a:pPr>
            <a:r>
              <a:rPr lang="en-GB" dirty="0">
                <a:solidFill>
                  <a:schemeClr val="bg1"/>
                </a:solidFill>
                <a:latin typeface="Trebuchet MS" panose="020B0603020202020204" pitchFamily="34" charset="0"/>
              </a:rPr>
              <a:t>NASA's space suits and spacecraft are designed to insulate and protect astronauts from a range of temperature extremes — from minus 270 degrees Celsius in deep space to 1,260 degrees Celsius of atmospheric re-entry.</a:t>
            </a:r>
          </a:p>
          <a:p>
            <a:pPr marL="0" indent="0" algn="ctr">
              <a:buNone/>
            </a:pPr>
            <a:r>
              <a:rPr lang="en-GB" dirty="0">
                <a:solidFill>
                  <a:schemeClr val="bg1"/>
                </a:solidFill>
                <a:latin typeface="Trebuchet MS" panose="020B0603020202020204" pitchFamily="34" charset="0"/>
              </a:rPr>
              <a:t>Other industries have also taken advantage of NASA-developed fire-resistant textiles. Advanced research on thermal barriers and insulation for spacesuits and space shuttles have found applications in firefighting, the military, motor sports and other industries.</a:t>
            </a:r>
          </a:p>
          <a:p>
            <a:pPr marL="0" indent="0" algn="ctr">
              <a:buNone/>
            </a:pPr>
            <a:endParaRPr lang="en-GB" dirty="0">
              <a:solidFill>
                <a:schemeClr val="bg1"/>
              </a:solidFill>
              <a:latin typeface="Trebuchet MS" panose="020B0603020202020204" pitchFamily="34" charset="0"/>
            </a:endParaRPr>
          </a:p>
          <a:p>
            <a:pPr marL="0" indent="0" algn="ctr">
              <a:buNone/>
            </a:pPr>
            <a:endParaRPr lang="en-GB" dirty="0">
              <a:solidFill>
                <a:schemeClr val="bg1"/>
              </a:solidFill>
              <a:latin typeface="Trebuchet MS" panose="020B0603020202020204" pitchFamily="34" charset="0"/>
            </a:endParaRPr>
          </a:p>
        </p:txBody>
      </p:sp>
      <p:pic>
        <p:nvPicPr>
          <p:cNvPr id="6" name="Picture 5">
            <a:extLst>
              <a:ext uri="{FF2B5EF4-FFF2-40B4-BE49-F238E27FC236}">
                <a16:creationId xmlns:a16="http://schemas.microsoft.com/office/drawing/2014/main" id="{8A7310F4-676B-440B-B987-D05A817CFF2D}"/>
              </a:ext>
            </a:extLst>
          </p:cNvPr>
          <p:cNvPicPr>
            <a:picLocks noChangeAspect="1"/>
          </p:cNvPicPr>
          <p:nvPr/>
        </p:nvPicPr>
        <p:blipFill>
          <a:blip r:embed="rId6"/>
          <a:stretch>
            <a:fillRect/>
          </a:stretch>
        </p:blipFill>
        <p:spPr>
          <a:xfrm>
            <a:off x="6796517" y="1194169"/>
            <a:ext cx="2208202" cy="3123028"/>
          </a:xfrm>
          <a:prstGeom prst="rect">
            <a:avLst/>
          </a:prstGeom>
        </p:spPr>
      </p:pic>
      <p:pic>
        <p:nvPicPr>
          <p:cNvPr id="7" name="Picture 6">
            <a:extLst>
              <a:ext uri="{FF2B5EF4-FFF2-40B4-BE49-F238E27FC236}">
                <a16:creationId xmlns:a16="http://schemas.microsoft.com/office/drawing/2014/main" id="{1A02B5A3-AB55-4225-BF45-B44D23AB1A1C}"/>
              </a:ext>
            </a:extLst>
          </p:cNvPr>
          <p:cNvPicPr>
            <a:picLocks noChangeAspect="1"/>
          </p:cNvPicPr>
          <p:nvPr/>
        </p:nvPicPr>
        <p:blipFill>
          <a:blip r:embed="rId7"/>
          <a:stretch>
            <a:fillRect/>
          </a:stretch>
        </p:blipFill>
        <p:spPr>
          <a:xfrm>
            <a:off x="1953954" y="1194169"/>
            <a:ext cx="3930915" cy="3143964"/>
          </a:xfrm>
          <a:prstGeom prst="rect">
            <a:avLst/>
          </a:prstGeom>
        </p:spPr>
      </p:pic>
      <p:pic>
        <p:nvPicPr>
          <p:cNvPr id="3" name="Audio 2">
            <a:hlinkClick r:id="" action="ppaction://media"/>
            <a:extLst>
              <a:ext uri="{FF2B5EF4-FFF2-40B4-BE49-F238E27FC236}">
                <a16:creationId xmlns:a16="http://schemas.microsoft.com/office/drawing/2014/main" id="{87005213-CF75-41B1-B151-4B14DE17522C}"/>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671300" y="6337300"/>
            <a:ext cx="304800" cy="304800"/>
          </a:xfrm>
          <a:prstGeom prst="rect">
            <a:avLst/>
          </a:prstGeom>
        </p:spPr>
      </p:pic>
    </p:spTree>
    <p:custDataLst>
      <p:tags r:id="rId1"/>
    </p:custDataLst>
    <p:extLst>
      <p:ext uri="{BB962C8B-B14F-4D97-AF65-F5344CB8AC3E}">
        <p14:creationId xmlns:p14="http://schemas.microsoft.com/office/powerpoint/2010/main" val="1191061420"/>
      </p:ext>
    </p:extLst>
  </p:cSld>
  <p:clrMapOvr>
    <a:masterClrMapping/>
  </p:clrMapOvr>
  <mc:AlternateContent xmlns:mc="http://schemas.openxmlformats.org/markup-compatibility/2006">
    <mc:Choice xmlns:p14="http://schemas.microsoft.com/office/powerpoint/2010/main" Requires="p14">
      <p:transition spd="slow" p14:dur="2000" advTm="43872"/>
    </mc:Choice>
    <mc:Fallback>
      <p:transition spd="slow" advTm="438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293" y="302989"/>
            <a:ext cx="10515600" cy="908090"/>
          </a:xfrm>
        </p:spPr>
        <p:txBody>
          <a:bodyPr/>
          <a:lstStyle/>
          <a:p>
            <a:r>
              <a:rPr lang="en-GB" dirty="0">
                <a:solidFill>
                  <a:schemeClr val="bg1"/>
                </a:solidFill>
                <a:latin typeface="Trebuchet MS" panose="020B0603020202020204" pitchFamily="34" charset="0"/>
              </a:rPr>
              <a:t>Task: Spin-offs From Space</a:t>
            </a:r>
          </a:p>
        </p:txBody>
      </p:sp>
      <p:sp>
        <p:nvSpPr>
          <p:cNvPr id="4" name="Content Placeholder 3">
            <a:extLst>
              <a:ext uri="{FF2B5EF4-FFF2-40B4-BE49-F238E27FC236}">
                <a16:creationId xmlns:a16="http://schemas.microsoft.com/office/drawing/2014/main" id="{4A3F28E9-0A96-47F5-839F-7F0417D4BFF2}"/>
              </a:ext>
            </a:extLst>
          </p:cNvPr>
          <p:cNvSpPr>
            <a:spLocks noGrp="1"/>
          </p:cNvSpPr>
          <p:nvPr>
            <p:ph idx="1"/>
          </p:nvPr>
        </p:nvSpPr>
        <p:spPr>
          <a:xfrm>
            <a:off x="269271" y="1318307"/>
            <a:ext cx="11601099" cy="4981516"/>
          </a:xfrm>
        </p:spPr>
        <p:txBody>
          <a:bodyPr>
            <a:normAutofit/>
          </a:bodyPr>
          <a:lstStyle/>
          <a:p>
            <a:pPr marL="0" indent="0">
              <a:buNone/>
            </a:pPr>
            <a:r>
              <a:rPr lang="en-GB" dirty="0">
                <a:solidFill>
                  <a:schemeClr val="bg1"/>
                </a:solidFill>
                <a:latin typeface="Trebuchet MS" panose="020B0603020202020204" pitchFamily="34" charset="0"/>
              </a:rPr>
              <a:t>Your task for today is to investigate one spin-off from space which I have not already mentioned.</a:t>
            </a:r>
          </a:p>
          <a:p>
            <a:pPr marL="0" indent="0">
              <a:buNone/>
            </a:pPr>
            <a:r>
              <a:rPr lang="en-GB" dirty="0">
                <a:solidFill>
                  <a:schemeClr val="bg1"/>
                </a:solidFill>
                <a:latin typeface="Trebuchet MS" panose="020B0603020202020204" pitchFamily="34" charset="0"/>
              </a:rPr>
              <a:t>You should produce a short report (one jotter page or one page of a Word document) on your chosen item.</a:t>
            </a:r>
          </a:p>
          <a:p>
            <a:pPr marL="0" indent="0">
              <a:buNone/>
            </a:pPr>
            <a:r>
              <a:rPr lang="en-GB" dirty="0">
                <a:solidFill>
                  <a:schemeClr val="bg1"/>
                </a:solidFill>
                <a:latin typeface="Trebuchet MS" panose="020B0603020202020204" pitchFamily="34" charset="0"/>
              </a:rPr>
              <a:t>Include the following information in your report:</a:t>
            </a:r>
          </a:p>
          <a:p>
            <a:pPr lvl="1"/>
            <a:r>
              <a:rPr lang="en-GB" sz="2800" dirty="0">
                <a:solidFill>
                  <a:schemeClr val="bg1"/>
                </a:solidFill>
                <a:latin typeface="Trebuchet MS" panose="020B0603020202020204" pitchFamily="34" charset="0"/>
              </a:rPr>
              <a:t>Name of the technology you have selected</a:t>
            </a:r>
          </a:p>
          <a:p>
            <a:pPr lvl="1"/>
            <a:r>
              <a:rPr lang="en-GB" sz="2800" dirty="0">
                <a:solidFill>
                  <a:schemeClr val="bg1"/>
                </a:solidFill>
                <a:latin typeface="Trebuchet MS" panose="020B0603020202020204" pitchFamily="34" charset="0"/>
              </a:rPr>
              <a:t>Reason why it was developed for use in Space</a:t>
            </a:r>
          </a:p>
          <a:p>
            <a:pPr lvl="1"/>
            <a:r>
              <a:rPr lang="en-GB" sz="2800" dirty="0">
                <a:solidFill>
                  <a:schemeClr val="bg1"/>
                </a:solidFill>
                <a:latin typeface="Trebuchet MS" panose="020B0603020202020204" pitchFamily="34" charset="0"/>
              </a:rPr>
              <a:t>How it has been adapted for use on Earth</a:t>
            </a:r>
          </a:p>
          <a:p>
            <a:pPr lvl="1"/>
            <a:r>
              <a:rPr lang="en-GB" sz="2800" dirty="0">
                <a:solidFill>
                  <a:schemeClr val="bg1"/>
                </a:solidFill>
                <a:latin typeface="Trebuchet MS" panose="020B0603020202020204" pitchFamily="34" charset="0"/>
              </a:rPr>
              <a:t>Benefits it has brought to society</a:t>
            </a:r>
          </a:p>
          <a:p>
            <a:pPr marL="0" indent="0">
              <a:buNone/>
            </a:pPr>
            <a:r>
              <a:rPr lang="en-GB" dirty="0">
                <a:solidFill>
                  <a:schemeClr val="bg1"/>
                </a:solidFill>
                <a:latin typeface="Trebuchet MS" panose="020B0603020202020204" pitchFamily="34" charset="0"/>
              </a:rPr>
              <a:t>Include any images or other information you think is relevant.</a:t>
            </a:r>
          </a:p>
          <a:p>
            <a:pPr marL="0" indent="0">
              <a:buNone/>
            </a:pPr>
            <a:endParaRPr lang="en-GB" dirty="0">
              <a:solidFill>
                <a:schemeClr val="bg1"/>
              </a:solidFill>
              <a:latin typeface="Trebuchet MS" panose="020B0603020202020204" pitchFamily="34" charset="0"/>
            </a:endParaRPr>
          </a:p>
        </p:txBody>
      </p:sp>
      <p:pic>
        <p:nvPicPr>
          <p:cNvPr id="3" name="Audio 2">
            <a:hlinkClick r:id="" action="ppaction://media"/>
            <a:extLst>
              <a:ext uri="{FF2B5EF4-FFF2-40B4-BE49-F238E27FC236}">
                <a16:creationId xmlns:a16="http://schemas.microsoft.com/office/drawing/2014/main" id="{3C003F56-616C-4353-9102-3FA7318AAA0F}"/>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671300" y="6337300"/>
            <a:ext cx="304800" cy="304800"/>
          </a:xfrm>
          <a:prstGeom prst="rect">
            <a:avLst/>
          </a:prstGeom>
        </p:spPr>
      </p:pic>
    </p:spTree>
    <p:custDataLst>
      <p:tags r:id="rId1"/>
    </p:custDataLst>
    <p:extLst>
      <p:ext uri="{BB962C8B-B14F-4D97-AF65-F5344CB8AC3E}">
        <p14:creationId xmlns:p14="http://schemas.microsoft.com/office/powerpoint/2010/main" val="702962341"/>
      </p:ext>
    </p:extLst>
  </p:cSld>
  <p:clrMapOvr>
    <a:masterClrMapping/>
  </p:clrMapOvr>
  <mc:AlternateContent xmlns:mc="http://schemas.openxmlformats.org/markup-compatibility/2006">
    <mc:Choice xmlns:p14="http://schemas.microsoft.com/office/powerpoint/2010/main" Requires="p14">
      <p:transition spd="slow" p14:dur="2000" advTm="52069"/>
    </mc:Choice>
    <mc:Fallback>
      <p:transition spd="slow" advTm="520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285750" y="936473"/>
            <a:ext cx="9826624" cy="1414039"/>
          </a:xfrm>
          <a:solidFill>
            <a:schemeClr val="accent2">
              <a:lumMod val="60000"/>
              <a:lumOff val="40000"/>
            </a:schemeClr>
          </a:solidFill>
        </p:spPr>
        <p:txBody>
          <a:bodyPr>
            <a:noAutofit/>
          </a:bodyPr>
          <a:lstStyle/>
          <a:p>
            <a:pPr marL="0" indent="0">
              <a:buNone/>
              <a:defRPr/>
            </a:pPr>
            <a:r>
              <a:rPr lang="en-GB" sz="2600" b="1" dirty="0"/>
              <a:t>Learning Intention:</a:t>
            </a:r>
          </a:p>
          <a:p>
            <a:pPr marL="0" indent="0">
              <a:buNone/>
              <a:defRPr/>
            </a:pPr>
            <a:r>
              <a:rPr lang="en-GB" sz="2600" dirty="0"/>
              <a:t>Today we are learning about technology that we use which was initially developed for use in space.</a:t>
            </a:r>
          </a:p>
        </p:txBody>
      </p:sp>
      <p:sp>
        <p:nvSpPr>
          <p:cNvPr id="6" name="Content Placeholder 5"/>
          <p:cNvSpPr>
            <a:spLocks noGrp="1"/>
          </p:cNvSpPr>
          <p:nvPr>
            <p:ph sz="half" idx="2"/>
          </p:nvPr>
        </p:nvSpPr>
        <p:spPr>
          <a:xfrm>
            <a:off x="285751" y="2536347"/>
            <a:ext cx="11690350" cy="2290327"/>
          </a:xfrm>
          <a:solidFill>
            <a:schemeClr val="accent1">
              <a:lumMod val="20000"/>
              <a:lumOff val="80000"/>
            </a:schemeClr>
          </a:solidFill>
        </p:spPr>
        <p:txBody>
          <a:bodyPr anchor="ctr">
            <a:noAutofit/>
          </a:bodyPr>
          <a:lstStyle/>
          <a:p>
            <a:pPr marL="0" indent="0">
              <a:buNone/>
              <a:defRPr/>
            </a:pPr>
            <a:r>
              <a:rPr lang="en-GB" sz="2600" b="1" dirty="0"/>
              <a:t>Success Criteria:</a:t>
            </a:r>
          </a:p>
          <a:p>
            <a:pPr>
              <a:buFont typeface="Wingdings" panose="05000000000000000000" pitchFamily="2" charset="2"/>
              <a:buChar char="ü"/>
            </a:pPr>
            <a:r>
              <a:rPr lang="en-GB" sz="2600" dirty="0"/>
              <a:t>I can provide examples of technologies which were developed for use in space which have now become part of our everyday lives.</a:t>
            </a:r>
          </a:p>
          <a:p>
            <a:pPr>
              <a:buFont typeface="Wingdings" panose="05000000000000000000" pitchFamily="2" charset="2"/>
              <a:buChar char="ü"/>
            </a:pPr>
            <a:r>
              <a:rPr lang="en-GB" sz="2600" dirty="0"/>
              <a:t>I can clearly explain the benefits of </a:t>
            </a:r>
            <a:r>
              <a:rPr lang="en-GB" sz="2600" u="sng" dirty="0"/>
              <a:t>one</a:t>
            </a:r>
            <a:r>
              <a:rPr lang="en-GB" sz="2600" dirty="0"/>
              <a:t> spin-off from space.</a:t>
            </a:r>
          </a:p>
        </p:txBody>
      </p:sp>
      <p:sp>
        <p:nvSpPr>
          <p:cNvPr id="8" name="Content Placeholder 5"/>
          <p:cNvSpPr txBox="1">
            <a:spLocks/>
          </p:cNvSpPr>
          <p:nvPr/>
        </p:nvSpPr>
        <p:spPr>
          <a:xfrm>
            <a:off x="285750" y="4977635"/>
            <a:ext cx="9826624" cy="1656530"/>
          </a:xfrm>
          <a:prstGeom prst="rect">
            <a:avLst/>
          </a:prstGeom>
          <a:solidFill>
            <a:schemeClr val="accent6">
              <a:lumMod val="40000"/>
              <a:lumOff val="60000"/>
            </a:schemeClr>
          </a:solidFill>
        </p:spPr>
        <p:txBody>
          <a:bodyPr lIns="34290" tIns="34290" rIns="34290" bIns="34290" anchor="ctr">
            <a:normAutofit/>
          </a:bodyPr>
          <a:lstStyle>
            <a:lvl1pPr marL="90488" indent="-90488">
              <a:spcBef>
                <a:spcPct val="20000"/>
              </a:spcBef>
              <a:buFont typeface="Arial" panose="020B0604020202020204" pitchFamily="34" charset="0"/>
              <a:buChar char="•"/>
              <a:defRPr sz="3200">
                <a:solidFill>
                  <a:schemeClr val="tx1"/>
                </a:solidFill>
                <a:latin typeface="Calibri" panose="020F0502020204030204" pitchFamily="34" charset="0"/>
              </a:defRPr>
            </a:lvl1pPr>
            <a:lvl2pPr marL="265113" indent="-136525">
              <a:spcBef>
                <a:spcPct val="20000"/>
              </a:spcBef>
              <a:buFont typeface="Arial" panose="020B0604020202020204" pitchFamily="34" charset="0"/>
              <a:buChar char="–"/>
              <a:defRPr sz="2800">
                <a:solidFill>
                  <a:schemeClr val="tx1"/>
                </a:solidFill>
                <a:latin typeface="Calibri" panose="020F0502020204030204" pitchFamily="34" charset="0"/>
              </a:defRPr>
            </a:lvl2pPr>
            <a:lvl3pPr marL="447675" indent="-136525">
              <a:spcBef>
                <a:spcPct val="20000"/>
              </a:spcBef>
              <a:buFont typeface="Arial" panose="020B0604020202020204" pitchFamily="34" charset="0"/>
              <a:buChar char="•"/>
              <a:defRPr sz="2400">
                <a:solidFill>
                  <a:schemeClr val="tx1"/>
                </a:solidFill>
                <a:latin typeface="Calibri" panose="020F0502020204030204" pitchFamily="34" charset="0"/>
              </a:defRPr>
            </a:lvl3pPr>
            <a:lvl4pPr marL="593725" indent="-136525">
              <a:spcBef>
                <a:spcPct val="20000"/>
              </a:spcBef>
              <a:buFont typeface="Arial" panose="020B0604020202020204" pitchFamily="34" charset="0"/>
              <a:buChar char="–"/>
              <a:defRPr sz="2000">
                <a:solidFill>
                  <a:schemeClr val="tx1"/>
                </a:solidFill>
                <a:latin typeface="Calibri" panose="020F0502020204030204" pitchFamily="34" charset="0"/>
              </a:defRPr>
            </a:lvl4pPr>
            <a:lvl5pPr marL="776288" indent="-136525">
              <a:spcBef>
                <a:spcPct val="20000"/>
              </a:spcBef>
              <a:buFont typeface="Arial" panose="020B0604020202020204" pitchFamily="34" charset="0"/>
              <a:buChar char="»"/>
              <a:defRPr sz="2000">
                <a:solidFill>
                  <a:schemeClr val="tx1"/>
                </a:solidFill>
                <a:latin typeface="Calibri" panose="020F0502020204030204" pitchFamily="34" charset="0"/>
              </a:defRPr>
            </a:lvl5pPr>
            <a:lvl6pPr marL="1233488" indent="-1365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1690688" indent="-1365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2147888" indent="-1365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2605088" indent="-13652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90488" marR="0" lvl="0" indent="-90488" algn="l" defTabSz="914400" rtl="0" eaLnBrk="1" fontAlgn="auto" latinLnBrk="0" hangingPunct="1">
              <a:lnSpc>
                <a:spcPct val="80000"/>
              </a:lnSpc>
              <a:spcBef>
                <a:spcPts val="1200"/>
              </a:spcBef>
              <a:spcAft>
                <a:spcPts val="200"/>
              </a:spcAft>
              <a:buClr>
                <a:srgbClr val="ED7D31"/>
              </a:buClr>
              <a:buSzTx/>
              <a:buFont typeface="Tw Cen MT" panose="020B0602020104020603" pitchFamily="34" charset="0"/>
              <a:buChar char=" "/>
              <a:tabLst/>
              <a:defRPr/>
            </a:pPr>
            <a:r>
              <a:rPr kumimoji="0" lang="en-GB" altLang="en-US" sz="26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Employability skill(s):</a:t>
            </a:r>
          </a:p>
          <a:p>
            <a:pPr marL="90488" marR="0" lvl="0" indent="-90488" algn="l" defTabSz="914400" rtl="0" eaLnBrk="1" fontAlgn="auto" latinLnBrk="0" hangingPunct="1">
              <a:lnSpc>
                <a:spcPct val="80000"/>
              </a:lnSpc>
              <a:spcBef>
                <a:spcPts val="1200"/>
              </a:spcBef>
              <a:spcAft>
                <a:spcPts val="200"/>
              </a:spcAft>
              <a:buClr>
                <a:srgbClr val="ED7D31"/>
              </a:buClr>
              <a:buSzTx/>
              <a:buFont typeface="Tw Cen MT" panose="020B0602020104020603" pitchFamily="34" charset="0"/>
              <a:buChar char=" "/>
              <a:tabLst/>
              <a:defRPr/>
            </a:pPr>
            <a:r>
              <a:rPr kumimoji="0" lang="en-GB" altLang="en-US" sz="26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Researching</a:t>
            </a:r>
            <a:endParaRPr kumimoji="0" lang="en-GB" altLang="en-US" sz="26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endParaRPr>
          </a:p>
        </p:txBody>
      </p:sp>
      <p:sp>
        <p:nvSpPr>
          <p:cNvPr id="2" name="Rectangle 1"/>
          <p:cNvSpPr/>
          <p:nvPr/>
        </p:nvSpPr>
        <p:spPr>
          <a:xfrm>
            <a:off x="285750" y="153738"/>
            <a:ext cx="9826624" cy="596900"/>
          </a:xfrm>
          <a:prstGeom prst="rect">
            <a:avLst/>
          </a:prstGeom>
          <a:solidFill>
            <a:srgbClr val="FF99FF"/>
          </a:solidFill>
          <a:ln>
            <a:solidFill>
              <a:srgbClr val="FF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Lesson Title: </a:t>
            </a:r>
            <a:r>
              <a:rPr kumimoji="0" lang="en-GB" sz="26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‘Spin-off from Space’ Technologies</a:t>
            </a:r>
          </a:p>
        </p:txBody>
      </p:sp>
      <p:pic>
        <p:nvPicPr>
          <p:cNvPr id="3" name="Picture 2">
            <a:extLst>
              <a:ext uri="{FF2B5EF4-FFF2-40B4-BE49-F238E27FC236}">
                <a16:creationId xmlns:a16="http://schemas.microsoft.com/office/drawing/2014/main" id="{995EECAC-DC1C-4A1A-B671-6FF175DD930B}"/>
              </a:ext>
            </a:extLst>
          </p:cNvPr>
          <p:cNvPicPr>
            <a:picLocks noChangeAspect="1"/>
          </p:cNvPicPr>
          <p:nvPr/>
        </p:nvPicPr>
        <p:blipFill>
          <a:blip r:embed="rId4"/>
          <a:stretch>
            <a:fillRect/>
          </a:stretch>
        </p:blipFill>
        <p:spPr>
          <a:xfrm>
            <a:off x="10382908" y="176306"/>
            <a:ext cx="1524000" cy="1695450"/>
          </a:xfrm>
          <a:prstGeom prst="rect">
            <a:avLst/>
          </a:prstGeom>
        </p:spPr>
      </p:pic>
      <p:pic>
        <p:nvPicPr>
          <p:cNvPr id="4" name="Picture 3">
            <a:extLst>
              <a:ext uri="{FF2B5EF4-FFF2-40B4-BE49-F238E27FC236}">
                <a16:creationId xmlns:a16="http://schemas.microsoft.com/office/drawing/2014/main" id="{E3BA4DAD-9775-4DA3-8323-F8619CD6D6F2}"/>
              </a:ext>
            </a:extLst>
          </p:cNvPr>
          <p:cNvPicPr>
            <a:picLocks noChangeAspect="1"/>
          </p:cNvPicPr>
          <p:nvPr/>
        </p:nvPicPr>
        <p:blipFill>
          <a:blip r:embed="rId5"/>
          <a:stretch>
            <a:fillRect/>
          </a:stretch>
        </p:blipFill>
        <p:spPr>
          <a:xfrm>
            <a:off x="10382908" y="5046585"/>
            <a:ext cx="1650365" cy="1587580"/>
          </a:xfrm>
          <a:prstGeom prst="rect">
            <a:avLst/>
          </a:prstGeom>
        </p:spPr>
      </p:pic>
      <p:pic>
        <p:nvPicPr>
          <p:cNvPr id="7" name="Audio 6">
            <a:hlinkClick r:id="" action="ppaction://media"/>
            <a:extLst>
              <a:ext uri="{FF2B5EF4-FFF2-40B4-BE49-F238E27FC236}">
                <a16:creationId xmlns:a16="http://schemas.microsoft.com/office/drawing/2014/main" id="{C02FB2FE-13E2-4FBE-BFD5-6B45CFB6E51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71300" y="6337300"/>
            <a:ext cx="304800" cy="304800"/>
          </a:xfrm>
          <a:prstGeom prst="rect">
            <a:avLst/>
          </a:prstGeom>
        </p:spPr>
      </p:pic>
    </p:spTree>
    <p:extLst>
      <p:ext uri="{BB962C8B-B14F-4D97-AF65-F5344CB8AC3E}">
        <p14:creationId xmlns:p14="http://schemas.microsoft.com/office/powerpoint/2010/main" val="747792083"/>
      </p:ext>
    </p:extLst>
  </p:cSld>
  <p:clrMapOvr>
    <a:masterClrMapping/>
  </p:clrMapOvr>
  <mc:AlternateContent xmlns:mc="http://schemas.openxmlformats.org/markup-compatibility/2006">
    <mc:Choice xmlns:p14="http://schemas.microsoft.com/office/powerpoint/2010/main" Requires="p14">
      <p:transition spd="slow" p14:dur="2000" advTm="28478"/>
    </mc:Choice>
    <mc:Fallback>
      <p:transition spd="slow" advTm="284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3|0.9"/>
</p:tagLst>
</file>

<file path=ppt/tags/tag2.xml><?xml version="1.0" encoding="utf-8"?>
<p:tagLst xmlns:a="http://schemas.openxmlformats.org/drawingml/2006/main" xmlns:r="http://schemas.openxmlformats.org/officeDocument/2006/relationships" xmlns:p="http://schemas.openxmlformats.org/presentationml/2006/main">
  <p:tag name="TIMING" val="|16|0.5|9.8|1"/>
</p:tagLst>
</file>

<file path=ppt/tags/tag3.xml><?xml version="1.0" encoding="utf-8"?>
<p:tagLst xmlns:a="http://schemas.openxmlformats.org/drawingml/2006/main" xmlns:r="http://schemas.openxmlformats.org/officeDocument/2006/relationships" xmlns:p="http://schemas.openxmlformats.org/presentationml/2006/main">
  <p:tag name="TIMING" val="|16|0.5|9.8|1"/>
</p:tagLst>
</file>

<file path=ppt/tags/tag4.xml><?xml version="1.0" encoding="utf-8"?>
<p:tagLst xmlns:a="http://schemas.openxmlformats.org/drawingml/2006/main" xmlns:r="http://schemas.openxmlformats.org/officeDocument/2006/relationships" xmlns:p="http://schemas.openxmlformats.org/presentationml/2006/main">
  <p:tag name="TIMING" val="|16|0.5|9.8|1"/>
</p:tagLst>
</file>

<file path=ppt/tags/tag5.xml><?xml version="1.0" encoding="utf-8"?>
<p:tagLst xmlns:a="http://schemas.openxmlformats.org/drawingml/2006/main" xmlns:r="http://schemas.openxmlformats.org/officeDocument/2006/relationships" xmlns:p="http://schemas.openxmlformats.org/presentationml/2006/main">
  <p:tag name="TIMING" val="|16|0.5|9.8|1"/>
</p:tagLst>
</file>

<file path=ppt/tags/tag6.xml><?xml version="1.0" encoding="utf-8"?>
<p:tagLst xmlns:a="http://schemas.openxmlformats.org/drawingml/2006/main" xmlns:r="http://schemas.openxmlformats.org/officeDocument/2006/relationships" xmlns:p="http://schemas.openxmlformats.org/presentationml/2006/main">
  <p:tag name="TIMING" val="|16|0.5|9.8|1"/>
</p:tagLst>
</file>

<file path=ppt/tags/tag7.xml><?xml version="1.0" encoding="utf-8"?>
<p:tagLst xmlns:a="http://schemas.openxmlformats.org/drawingml/2006/main" xmlns:r="http://schemas.openxmlformats.org/officeDocument/2006/relationships" xmlns:p="http://schemas.openxmlformats.org/presentationml/2006/main">
  <p:tag name="TIMING" val="|16|0.5|9.8|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38100">
          <a:solidFill>
            <a:srgbClr val="FF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83946C42BE1D840992AC106DDC3BA2B" ma:contentTypeVersion="13" ma:contentTypeDescription="Create a new document." ma:contentTypeScope="" ma:versionID="5fb3995ad7903d4863ebb93220ce72c0">
  <xsd:schema xmlns:xsd="http://www.w3.org/2001/XMLSchema" xmlns:xs="http://www.w3.org/2001/XMLSchema" xmlns:p="http://schemas.microsoft.com/office/2006/metadata/properties" xmlns:ns3="84e15d54-c343-4f9d-87fa-1f745177e76e" xmlns:ns4="c6cb5454-53e5-40ce-b08c-4d0973ed2a60" targetNamespace="http://schemas.microsoft.com/office/2006/metadata/properties" ma:root="true" ma:fieldsID="e823c4f3f7bb55179100f0b41a4a7d50" ns3:_="" ns4:_="">
    <xsd:import namespace="84e15d54-c343-4f9d-87fa-1f745177e76e"/>
    <xsd:import namespace="c6cb5454-53e5-40ce-b08c-4d0973ed2a60"/>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e15d54-c343-4f9d-87fa-1f745177e76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6cb5454-53e5-40ce-b08c-4d0973ed2a6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A04416B-292A-4E9A-8EBA-358311E3B9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e15d54-c343-4f9d-87fa-1f745177e76e"/>
    <ds:schemaRef ds:uri="c6cb5454-53e5-40ce-b08c-4d0973ed2a6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3E23E3E-09F2-4A62-B51E-60F9E6831155}">
  <ds:schemaRefs>
    <ds:schemaRef ds:uri="http://schemas.microsoft.com/sharepoint/v3/contenttype/forms"/>
  </ds:schemaRefs>
</ds:datastoreItem>
</file>

<file path=customXml/itemProps3.xml><?xml version="1.0" encoding="utf-8"?>
<ds:datastoreItem xmlns:ds="http://schemas.openxmlformats.org/officeDocument/2006/customXml" ds:itemID="{96750DA3-EAD9-4D45-A156-F0C3DFD414AE}">
  <ds:schemaRefs>
    <ds:schemaRef ds:uri="http://purl.org/dc/dcmitype/"/>
    <ds:schemaRef ds:uri="c6cb5454-53e5-40ce-b08c-4d0973ed2a60"/>
    <ds:schemaRef ds:uri="http://schemas.microsoft.com/office/2006/metadata/properties"/>
    <ds:schemaRef ds:uri="84e15d54-c343-4f9d-87fa-1f745177e76e"/>
    <ds:schemaRef ds:uri="http://schemas.microsoft.com/office/2006/documentManagement/types"/>
    <ds:schemaRef ds:uri="http://schemas.openxmlformats.org/package/2006/metadata/core-properties"/>
    <ds:schemaRef ds:uri="http://purl.org/dc/elements/1.1/"/>
    <ds:schemaRef ds:uri="http://purl.org/dc/term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172</TotalTime>
  <Words>442</Words>
  <Application>Microsoft Office PowerPoint</Application>
  <PresentationFormat>Widescreen</PresentationFormat>
  <Paragraphs>44</Paragraphs>
  <Slides>9</Slides>
  <Notes>6</Notes>
  <HiddenSlides>0</HiddenSlides>
  <MMClips>9</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9</vt:i4>
      </vt:variant>
    </vt:vector>
  </HeadingPairs>
  <TitlesOfParts>
    <vt:vector size="18" baseType="lpstr">
      <vt:lpstr>Arial</vt:lpstr>
      <vt:lpstr>Calibri</vt:lpstr>
      <vt:lpstr>Calibri Light</vt:lpstr>
      <vt:lpstr>Trebuchet MS</vt:lpstr>
      <vt:lpstr>Tw Cen MT</vt:lpstr>
      <vt:lpstr>Wingdings</vt:lpstr>
      <vt:lpstr>Office Theme</vt:lpstr>
      <vt:lpstr>1_Office Theme</vt:lpstr>
      <vt:lpstr>2_Office Theme</vt:lpstr>
      <vt:lpstr>Exploring Space</vt:lpstr>
      <vt:lpstr>PowerPoint Presentation</vt:lpstr>
      <vt:lpstr>Spin-offs From Space</vt:lpstr>
      <vt:lpstr>Spin-offs From Space</vt:lpstr>
      <vt:lpstr>Spin-offs From Space</vt:lpstr>
      <vt:lpstr>Spin-offs From Space</vt:lpstr>
      <vt:lpstr>Spin-offs From Space</vt:lpstr>
      <vt:lpstr>Task: Spin-offs From Space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Space</dc:title>
  <dc:creator>Mrs MacDonald</dc:creator>
  <cp:lastModifiedBy>Mrs MacDonald</cp:lastModifiedBy>
  <cp:revision>1</cp:revision>
  <dcterms:created xsi:type="dcterms:W3CDTF">2021-01-07T10:21:33Z</dcterms:created>
  <dcterms:modified xsi:type="dcterms:W3CDTF">2021-01-07T13:13:55Z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0x010100E83946C42BE1D840992AC106DDC3BA2B</vt:lpwstr>
  </property>
</Properties>
</file>