
<file path=[Content_Types].xml><?xml version="1.0" encoding="utf-8"?>
<Types xmlns="http://schemas.openxmlformats.org/package/2006/content-types">
  <Default Extension="jpeg" ContentType="image/jpeg"/>
  <Default Extension="jpg_fit=scale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6"/>
  </p:notesMasterIdLst>
  <p:sldIdLst>
    <p:sldId id="258" r:id="rId7"/>
    <p:sldId id="269" r:id="rId8"/>
    <p:sldId id="357" r:id="rId9"/>
    <p:sldId id="445" r:id="rId10"/>
    <p:sldId id="446" r:id="rId11"/>
    <p:sldId id="450" r:id="rId12"/>
    <p:sldId id="451" r:id="rId13"/>
    <p:sldId id="448" r:id="rId14"/>
    <p:sldId id="45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02BE"/>
    <a:srgbClr val="0233BE"/>
    <a:srgbClr val="A162D0"/>
    <a:srgbClr val="8003FD"/>
    <a:srgbClr val="4102BE"/>
    <a:srgbClr val="04FCAF"/>
    <a:srgbClr val="FE3E02"/>
    <a:srgbClr val="FF5C01"/>
    <a:srgbClr val="FCDE04"/>
    <a:srgbClr val="C3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713483-20BF-4602-B20B-6FE744741E6F}" v="44" dt="2021-01-07T17:15:39.540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72" y="22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MacDonald" userId="952007e4-f8fe-4c3b-b85c-2d8367fd4790" providerId="ADAL" clId="{DA713483-20BF-4602-B20B-6FE744741E6F}"/>
    <pc:docChg chg="undo custSel addSld delSld modSld sldOrd">
      <pc:chgData name="Mrs MacDonald" userId="952007e4-f8fe-4c3b-b85c-2d8367fd4790" providerId="ADAL" clId="{DA713483-20BF-4602-B20B-6FE744741E6F}" dt="2021-01-07T17:15:39.540" v="601"/>
      <pc:docMkLst>
        <pc:docMk/>
      </pc:docMkLst>
      <pc:sldChg chg="addSp delSp modSp">
        <pc:chgData name="Mrs MacDonald" userId="952007e4-f8fe-4c3b-b85c-2d8367fd4790" providerId="ADAL" clId="{DA713483-20BF-4602-B20B-6FE744741E6F}" dt="2021-01-07T17:07:42.378" v="563"/>
        <pc:sldMkLst>
          <pc:docMk/>
          <pc:sldMk cId="2248626623" sldId="258"/>
        </pc:sldMkLst>
        <pc:picChg chg="del">
          <ac:chgData name="Mrs MacDonald" userId="952007e4-f8fe-4c3b-b85c-2d8367fd4790" providerId="ADAL" clId="{DA713483-20BF-4602-B20B-6FE744741E6F}" dt="2021-01-07T17:07:42.378" v="563"/>
          <ac:picMkLst>
            <pc:docMk/>
            <pc:sldMk cId="2248626623" sldId="258"/>
            <ac:picMk id="8" creationId="{67D33468-B9F2-48A1-8DD1-4FD54C3EC212}"/>
          </ac:picMkLst>
        </pc:picChg>
        <pc:picChg chg="add mod">
          <ac:chgData name="Mrs MacDonald" userId="952007e4-f8fe-4c3b-b85c-2d8367fd4790" providerId="ADAL" clId="{DA713483-20BF-4602-B20B-6FE744741E6F}" dt="2021-01-07T17:07:42.378" v="563"/>
          <ac:picMkLst>
            <pc:docMk/>
            <pc:sldMk cId="2248626623" sldId="258"/>
            <ac:picMk id="9" creationId="{CDA8BBE7-8943-4CE1-A745-B83EC7975E13}"/>
          </ac:picMkLst>
        </pc:picChg>
      </pc:sldChg>
      <pc:sldChg chg="addSp delSp modSp mod modTransition modAnim">
        <pc:chgData name="Mrs MacDonald" userId="952007e4-f8fe-4c3b-b85c-2d8367fd4790" providerId="ADAL" clId="{DA713483-20BF-4602-B20B-6FE744741E6F}" dt="2021-01-07T17:11:55.382" v="579"/>
        <pc:sldMkLst>
          <pc:docMk/>
          <pc:sldMk cId="1642464703" sldId="269"/>
        </pc:sldMkLst>
        <pc:spChg chg="mod">
          <ac:chgData name="Mrs MacDonald" userId="952007e4-f8fe-4c3b-b85c-2d8367fd4790" providerId="ADAL" clId="{DA713483-20BF-4602-B20B-6FE744741E6F}" dt="2021-01-07T16:19:31.334" v="20" actId="113"/>
          <ac:spMkLst>
            <pc:docMk/>
            <pc:sldMk cId="1642464703" sldId="269"/>
            <ac:spMk id="2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6:19:42.905" v="30" actId="14100"/>
          <ac:spMkLst>
            <pc:docMk/>
            <pc:sldMk cId="1642464703" sldId="269"/>
            <ac:spMk id="5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7:04:33.252" v="558" actId="20577"/>
          <ac:spMkLst>
            <pc:docMk/>
            <pc:sldMk cId="1642464703" sldId="269"/>
            <ac:spMk id="6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7:08:47.639" v="571" actId="20577"/>
          <ac:spMkLst>
            <pc:docMk/>
            <pc:sldMk cId="1642464703" sldId="269"/>
            <ac:spMk id="8" creationId="{00000000-0000-0000-0000-000000000000}"/>
          </ac:spMkLst>
        </pc:spChg>
        <pc:picChg chg="del">
          <ac:chgData name="Mrs MacDonald" userId="952007e4-f8fe-4c3b-b85c-2d8367fd4790" providerId="ADAL" clId="{DA713483-20BF-4602-B20B-6FE744741E6F}" dt="2021-01-07T17:07:42.378" v="563"/>
          <ac:picMkLst>
            <pc:docMk/>
            <pc:sldMk cId="1642464703" sldId="269"/>
            <ac:picMk id="11" creationId="{1AA559CE-54E0-4E13-8BF7-D6C5D2B90EFF}"/>
          </ac:picMkLst>
        </pc:picChg>
        <pc:picChg chg="add del mod">
          <ac:chgData name="Mrs MacDonald" userId="952007e4-f8fe-4c3b-b85c-2d8367fd4790" providerId="ADAL" clId="{DA713483-20BF-4602-B20B-6FE744741E6F}" dt="2021-01-07T17:07:44.151" v="564"/>
          <ac:picMkLst>
            <pc:docMk/>
            <pc:sldMk cId="1642464703" sldId="269"/>
            <ac:picMk id="12" creationId="{C0DBDC68-1514-429B-8284-F48525312541}"/>
          </ac:picMkLst>
        </pc:picChg>
        <pc:picChg chg="add mod">
          <ac:chgData name="Mrs MacDonald" userId="952007e4-f8fe-4c3b-b85c-2d8367fd4790" providerId="ADAL" clId="{DA713483-20BF-4602-B20B-6FE744741E6F}" dt="2021-01-07T17:11:55.382" v="579"/>
          <ac:picMkLst>
            <pc:docMk/>
            <pc:sldMk cId="1642464703" sldId="269"/>
            <ac:picMk id="13" creationId="{5856ACEC-8F92-4CB2-8B04-B728931D3778}"/>
          </ac:picMkLst>
        </pc:picChg>
      </pc:sldChg>
      <pc:sldChg chg="addSp delSp modSp mod">
        <pc:chgData name="Mrs MacDonald" userId="952007e4-f8fe-4c3b-b85c-2d8367fd4790" providerId="ADAL" clId="{DA713483-20BF-4602-B20B-6FE744741E6F}" dt="2021-01-07T17:11:55.382" v="579"/>
        <pc:sldMkLst>
          <pc:docMk/>
          <pc:sldMk cId="1366161197" sldId="357"/>
        </pc:sldMkLst>
        <pc:spChg chg="mod">
          <ac:chgData name="Mrs MacDonald" userId="952007e4-f8fe-4c3b-b85c-2d8367fd4790" providerId="ADAL" clId="{DA713483-20BF-4602-B20B-6FE744741E6F}" dt="2021-01-07T16:28:23.890" v="67" actId="20577"/>
          <ac:spMkLst>
            <pc:docMk/>
            <pc:sldMk cId="1366161197" sldId="357"/>
            <ac:spMk id="2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6:27:32.210" v="48" actId="1076"/>
          <ac:spMkLst>
            <pc:docMk/>
            <pc:sldMk cId="1366161197" sldId="357"/>
            <ac:spMk id="4" creationId="{4A3F28E9-0A96-47F5-839F-7F0417D4BFF2}"/>
          </ac:spMkLst>
        </pc:spChg>
        <pc:picChg chg="del">
          <ac:chgData name="Mrs MacDonald" userId="952007e4-f8fe-4c3b-b85c-2d8367fd4790" providerId="ADAL" clId="{DA713483-20BF-4602-B20B-6FE744741E6F}" dt="2021-01-07T17:11:55.382" v="579"/>
          <ac:picMkLst>
            <pc:docMk/>
            <pc:sldMk cId="1366161197" sldId="357"/>
            <ac:picMk id="6" creationId="{089A3F57-F0F6-46A1-84BC-AC09268372B9}"/>
          </ac:picMkLst>
        </pc:picChg>
        <pc:picChg chg="add mod">
          <ac:chgData name="Mrs MacDonald" userId="952007e4-f8fe-4c3b-b85c-2d8367fd4790" providerId="ADAL" clId="{DA713483-20BF-4602-B20B-6FE744741E6F}" dt="2021-01-07T17:11:55.382" v="579"/>
          <ac:picMkLst>
            <pc:docMk/>
            <pc:sldMk cId="1366161197" sldId="357"/>
            <ac:picMk id="7" creationId="{06FDF6B3-541E-4329-8B77-9CF45CA47B44}"/>
          </ac:picMkLst>
        </pc:picChg>
        <pc:picChg chg="del">
          <ac:chgData name="Mrs MacDonald" userId="952007e4-f8fe-4c3b-b85c-2d8367fd4790" providerId="ADAL" clId="{DA713483-20BF-4602-B20B-6FE744741E6F}" dt="2021-01-07T16:27:18.129" v="45" actId="478"/>
          <ac:picMkLst>
            <pc:docMk/>
            <pc:sldMk cId="1366161197" sldId="357"/>
            <ac:picMk id="9" creationId="{6AD47067-BDA7-45DA-9AD0-5B083C871F7C}"/>
          </ac:picMkLst>
        </pc:picChg>
        <pc:picChg chg="del">
          <ac:chgData name="Mrs MacDonald" userId="952007e4-f8fe-4c3b-b85c-2d8367fd4790" providerId="ADAL" clId="{DA713483-20BF-4602-B20B-6FE744741E6F}" dt="2021-01-07T16:27:18.664" v="46" actId="478"/>
          <ac:picMkLst>
            <pc:docMk/>
            <pc:sldMk cId="1366161197" sldId="357"/>
            <ac:picMk id="14" creationId="{908B6CCA-CAA1-45DF-97F1-95F554689210}"/>
          </ac:picMkLst>
        </pc:picChg>
        <pc:picChg chg="add mod">
          <ac:chgData name="Mrs MacDonald" userId="952007e4-f8fe-4c3b-b85c-2d8367fd4790" providerId="ADAL" clId="{DA713483-20BF-4602-B20B-6FE744741E6F}" dt="2021-01-07T16:28:02.382" v="60" actId="1076"/>
          <ac:picMkLst>
            <pc:docMk/>
            <pc:sldMk cId="1366161197" sldId="357"/>
            <ac:picMk id="15" creationId="{7555FB0F-CF4C-4BF8-9E43-3C7A00563975}"/>
          </ac:picMkLst>
        </pc:picChg>
        <pc:picChg chg="add mod">
          <ac:chgData name="Mrs MacDonald" userId="952007e4-f8fe-4c3b-b85c-2d8367fd4790" providerId="ADAL" clId="{DA713483-20BF-4602-B20B-6FE744741E6F}" dt="2021-01-07T16:28:17.232" v="65" actId="14100"/>
          <ac:picMkLst>
            <pc:docMk/>
            <pc:sldMk cId="1366161197" sldId="357"/>
            <ac:picMk id="16" creationId="{A1A6F5D0-76EE-4827-B44F-698611C35412}"/>
          </ac:picMkLst>
        </pc:picChg>
        <pc:picChg chg="add mod">
          <ac:chgData name="Mrs MacDonald" userId="952007e4-f8fe-4c3b-b85c-2d8367fd4790" providerId="ADAL" clId="{DA713483-20BF-4602-B20B-6FE744741E6F}" dt="2021-01-07T16:28:20.574" v="66" actId="1076"/>
          <ac:picMkLst>
            <pc:docMk/>
            <pc:sldMk cId="1366161197" sldId="357"/>
            <ac:picMk id="17" creationId="{3C942E04-5E0C-4694-9CAD-A4C2508C053F}"/>
          </ac:picMkLst>
        </pc:picChg>
      </pc:sldChg>
      <pc:sldChg chg="addSp delSp modSp mod modAnim">
        <pc:chgData name="Mrs MacDonald" userId="952007e4-f8fe-4c3b-b85c-2d8367fd4790" providerId="ADAL" clId="{DA713483-20BF-4602-B20B-6FE744741E6F}" dt="2021-01-07T17:11:55.382" v="579"/>
        <pc:sldMkLst>
          <pc:docMk/>
          <pc:sldMk cId="295440344" sldId="445"/>
        </pc:sldMkLst>
        <pc:spChg chg="mod">
          <ac:chgData name="Mrs MacDonald" userId="952007e4-f8fe-4c3b-b85c-2d8367fd4790" providerId="ADAL" clId="{DA713483-20BF-4602-B20B-6FE744741E6F}" dt="2021-01-07T16:28:40.259" v="69"/>
          <ac:spMkLst>
            <pc:docMk/>
            <pc:sldMk cId="295440344" sldId="445"/>
            <ac:spMk id="2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6:28:56.756" v="75" actId="1076"/>
          <ac:spMkLst>
            <pc:docMk/>
            <pc:sldMk cId="295440344" sldId="445"/>
            <ac:spMk id="4" creationId="{4A3F28E9-0A96-47F5-839F-7F0417D4BFF2}"/>
          </ac:spMkLst>
        </pc:spChg>
        <pc:spChg chg="mod">
          <ac:chgData name="Mrs MacDonald" userId="952007e4-f8fe-4c3b-b85c-2d8367fd4790" providerId="ADAL" clId="{DA713483-20BF-4602-B20B-6FE744741E6F}" dt="2021-01-07T16:29:24.770" v="85" actId="14100"/>
          <ac:spMkLst>
            <pc:docMk/>
            <pc:sldMk cId="295440344" sldId="445"/>
            <ac:spMk id="13" creationId="{971EEB23-1368-491D-9DB0-C391B17ABF3A}"/>
          </ac:spMkLst>
        </pc:spChg>
        <pc:spChg chg="mod">
          <ac:chgData name="Mrs MacDonald" userId="952007e4-f8fe-4c3b-b85c-2d8367fd4790" providerId="ADAL" clId="{DA713483-20BF-4602-B20B-6FE744741E6F}" dt="2021-01-07T16:29:35.669" v="89" actId="14100"/>
          <ac:spMkLst>
            <pc:docMk/>
            <pc:sldMk cId="295440344" sldId="445"/>
            <ac:spMk id="15" creationId="{E5C6E1E1-450F-4FC7-B70A-519B146E9EE8}"/>
          </ac:spMkLst>
        </pc:spChg>
        <pc:grpChg chg="add mod">
          <ac:chgData name="Mrs MacDonald" userId="952007e4-f8fe-4c3b-b85c-2d8367fd4790" providerId="ADAL" clId="{DA713483-20BF-4602-B20B-6FE744741E6F}" dt="2021-01-07T16:29:14.262" v="81" actId="14100"/>
          <ac:grpSpMkLst>
            <pc:docMk/>
            <pc:sldMk cId="295440344" sldId="445"/>
            <ac:grpSpMk id="11" creationId="{D501CBE6-FE7F-439D-9A4D-FCB6BFA6BD8B}"/>
          </ac:grpSpMkLst>
        </pc:grpChg>
        <pc:picChg chg="del">
          <ac:chgData name="Mrs MacDonald" userId="952007e4-f8fe-4c3b-b85c-2d8367fd4790" providerId="ADAL" clId="{DA713483-20BF-4602-B20B-6FE744741E6F}" dt="2021-01-07T16:28:47.541" v="70" actId="478"/>
          <ac:picMkLst>
            <pc:docMk/>
            <pc:sldMk cId="295440344" sldId="445"/>
            <ac:picMk id="3" creationId="{F815DC12-E31E-475C-90B3-8A3376D2DA99}"/>
          </ac:picMkLst>
        </pc:picChg>
        <pc:picChg chg="del">
          <ac:chgData name="Mrs MacDonald" userId="952007e4-f8fe-4c3b-b85c-2d8367fd4790" providerId="ADAL" clId="{DA713483-20BF-4602-B20B-6FE744741E6F}" dt="2021-01-07T17:11:55.382" v="579"/>
          <ac:picMkLst>
            <pc:docMk/>
            <pc:sldMk cId="295440344" sldId="445"/>
            <ac:picMk id="6" creationId="{190C1A06-535E-45F0-ACE3-4C4BACA958ED}"/>
          </ac:picMkLst>
        </pc:picChg>
        <pc:picChg chg="add mod">
          <ac:chgData name="Mrs MacDonald" userId="952007e4-f8fe-4c3b-b85c-2d8367fd4790" providerId="ADAL" clId="{DA713483-20BF-4602-B20B-6FE744741E6F}" dt="2021-01-07T17:11:55.382" v="579"/>
          <ac:picMkLst>
            <pc:docMk/>
            <pc:sldMk cId="295440344" sldId="445"/>
            <ac:picMk id="7" creationId="{F35AFAA5-BCD9-4C7E-B631-2663D90D7EB7}"/>
          </ac:picMkLst>
        </pc:picChg>
        <pc:picChg chg="add mod">
          <ac:chgData name="Mrs MacDonald" userId="952007e4-f8fe-4c3b-b85c-2d8367fd4790" providerId="ADAL" clId="{DA713483-20BF-4602-B20B-6FE744741E6F}" dt="2021-01-07T16:29:02.343" v="77" actId="1076"/>
          <ac:picMkLst>
            <pc:docMk/>
            <pc:sldMk cId="295440344" sldId="445"/>
            <ac:picMk id="10" creationId="{F1FC3DFD-A6BB-4386-8894-1C049E511CE3}"/>
          </ac:picMkLst>
        </pc:picChg>
        <pc:picChg chg="mod">
          <ac:chgData name="Mrs MacDonald" userId="952007e4-f8fe-4c3b-b85c-2d8367fd4790" providerId="ADAL" clId="{DA713483-20BF-4602-B20B-6FE744741E6F}" dt="2021-01-07T16:29:14.262" v="81" actId="14100"/>
          <ac:picMkLst>
            <pc:docMk/>
            <pc:sldMk cId="295440344" sldId="445"/>
            <ac:picMk id="12" creationId="{FBF27E1F-B500-4168-8F75-D010DE78B2F6}"/>
          </ac:picMkLst>
        </pc:picChg>
      </pc:sldChg>
      <pc:sldChg chg="addSp delSp modSp mod">
        <pc:chgData name="Mrs MacDonald" userId="952007e4-f8fe-4c3b-b85c-2d8367fd4790" providerId="ADAL" clId="{DA713483-20BF-4602-B20B-6FE744741E6F}" dt="2021-01-07T17:11:55.382" v="579"/>
        <pc:sldMkLst>
          <pc:docMk/>
          <pc:sldMk cId="847298328" sldId="446"/>
        </pc:sldMkLst>
        <pc:spChg chg="mod">
          <ac:chgData name="Mrs MacDonald" userId="952007e4-f8fe-4c3b-b85c-2d8367fd4790" providerId="ADAL" clId="{DA713483-20BF-4602-B20B-6FE744741E6F}" dt="2021-01-07T16:30:57.199" v="92"/>
          <ac:spMkLst>
            <pc:docMk/>
            <pc:sldMk cId="847298328" sldId="446"/>
            <ac:spMk id="2" creationId="{00000000-0000-0000-0000-000000000000}"/>
          </ac:spMkLst>
        </pc:spChg>
        <pc:spChg chg="del">
          <ac:chgData name="Mrs MacDonald" userId="952007e4-f8fe-4c3b-b85c-2d8367fd4790" providerId="ADAL" clId="{DA713483-20BF-4602-B20B-6FE744741E6F}" dt="2021-01-07T16:31:34.194" v="96" actId="478"/>
          <ac:spMkLst>
            <pc:docMk/>
            <pc:sldMk cId="847298328" sldId="446"/>
            <ac:spMk id="4" creationId="{4A3F28E9-0A96-47F5-839F-7F0417D4BFF2}"/>
          </ac:spMkLst>
        </pc:spChg>
        <pc:spChg chg="add mod">
          <ac:chgData name="Mrs MacDonald" userId="952007e4-f8fe-4c3b-b85c-2d8367fd4790" providerId="ADAL" clId="{DA713483-20BF-4602-B20B-6FE744741E6F}" dt="2021-01-07T16:31:34.194" v="96" actId="478"/>
          <ac:spMkLst>
            <pc:docMk/>
            <pc:sldMk cId="847298328" sldId="446"/>
            <ac:spMk id="12" creationId="{EB5971FC-B3E2-4724-9658-6D4D37C1CA62}"/>
          </ac:spMkLst>
        </pc:spChg>
        <pc:picChg chg="del">
          <ac:chgData name="Mrs MacDonald" userId="952007e4-f8fe-4c3b-b85c-2d8367fd4790" providerId="ADAL" clId="{DA713483-20BF-4602-B20B-6FE744741E6F}" dt="2021-01-07T16:30:59.247" v="93" actId="478"/>
          <ac:picMkLst>
            <pc:docMk/>
            <pc:sldMk cId="847298328" sldId="446"/>
            <ac:picMk id="5" creationId="{FE429EE2-8AEC-4F02-9A36-FE613F6ABD0D}"/>
          </ac:picMkLst>
        </pc:picChg>
        <pc:picChg chg="del">
          <ac:chgData name="Mrs MacDonald" userId="952007e4-f8fe-4c3b-b85c-2d8367fd4790" providerId="ADAL" clId="{DA713483-20BF-4602-B20B-6FE744741E6F}" dt="2021-01-07T17:11:55.382" v="579"/>
          <ac:picMkLst>
            <pc:docMk/>
            <pc:sldMk cId="847298328" sldId="446"/>
            <ac:picMk id="7" creationId="{516A1DA1-6779-41C0-BC5D-6246EEA7BF71}"/>
          </ac:picMkLst>
        </pc:picChg>
        <pc:picChg chg="add del">
          <ac:chgData name="Mrs MacDonald" userId="952007e4-f8fe-4c3b-b85c-2d8367fd4790" providerId="ADAL" clId="{DA713483-20BF-4602-B20B-6FE744741E6F}" dt="2021-01-07T16:30:46.555" v="91"/>
          <ac:picMkLst>
            <pc:docMk/>
            <pc:sldMk cId="847298328" sldId="446"/>
            <ac:picMk id="8" creationId="{0D620FB0-BE41-4D8A-BE8C-D2B444A49C5A}"/>
          </ac:picMkLst>
        </pc:picChg>
        <pc:picChg chg="add mod">
          <ac:chgData name="Mrs MacDonald" userId="952007e4-f8fe-4c3b-b85c-2d8367fd4790" providerId="ADAL" clId="{DA713483-20BF-4602-B20B-6FE744741E6F}" dt="2021-01-07T16:31:25.573" v="95" actId="1076"/>
          <ac:picMkLst>
            <pc:docMk/>
            <pc:sldMk cId="847298328" sldId="446"/>
            <ac:picMk id="10" creationId="{322890EC-EE21-4FC3-8796-B819A0A183F4}"/>
          </ac:picMkLst>
        </pc:picChg>
        <pc:picChg chg="add mod">
          <ac:chgData name="Mrs MacDonald" userId="952007e4-f8fe-4c3b-b85c-2d8367fd4790" providerId="ADAL" clId="{DA713483-20BF-4602-B20B-6FE744741E6F}" dt="2021-01-07T17:11:55.382" v="579"/>
          <ac:picMkLst>
            <pc:docMk/>
            <pc:sldMk cId="847298328" sldId="446"/>
            <ac:picMk id="13" creationId="{889678FE-3F40-41A1-87A2-1C208E779A7E}"/>
          </ac:picMkLst>
        </pc:picChg>
      </pc:sldChg>
      <pc:sldChg chg="del">
        <pc:chgData name="Mrs MacDonald" userId="952007e4-f8fe-4c3b-b85c-2d8367fd4790" providerId="ADAL" clId="{DA713483-20BF-4602-B20B-6FE744741E6F}" dt="2021-01-07T16:31:37.840" v="97" actId="47"/>
        <pc:sldMkLst>
          <pc:docMk/>
          <pc:sldMk cId="687806391" sldId="447"/>
        </pc:sldMkLst>
      </pc:sldChg>
      <pc:sldChg chg="addSp delSp modSp mod modTransition modAnim">
        <pc:chgData name="Mrs MacDonald" userId="952007e4-f8fe-4c3b-b85c-2d8367fd4790" providerId="ADAL" clId="{DA713483-20BF-4602-B20B-6FE744741E6F}" dt="2021-01-07T17:15:39.540" v="601"/>
        <pc:sldMkLst>
          <pc:docMk/>
          <pc:sldMk cId="702962341" sldId="448"/>
        </pc:sldMkLst>
        <pc:spChg chg="mod">
          <ac:chgData name="Mrs MacDonald" userId="952007e4-f8fe-4c3b-b85c-2d8367fd4790" providerId="ADAL" clId="{DA713483-20BF-4602-B20B-6FE744741E6F}" dt="2021-01-07T17:03:52.945" v="472" actId="14100"/>
          <ac:spMkLst>
            <pc:docMk/>
            <pc:sldMk cId="702962341" sldId="448"/>
            <ac:spMk id="2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7:03:37.259" v="467" actId="20577"/>
          <ac:spMkLst>
            <pc:docMk/>
            <pc:sldMk cId="702962341" sldId="448"/>
            <ac:spMk id="4" creationId="{4A3F28E9-0A96-47F5-839F-7F0417D4BFF2}"/>
          </ac:spMkLst>
        </pc:spChg>
        <pc:picChg chg="del">
          <ac:chgData name="Mrs MacDonald" userId="952007e4-f8fe-4c3b-b85c-2d8367fd4790" providerId="ADAL" clId="{DA713483-20BF-4602-B20B-6FE744741E6F}" dt="2021-01-07T17:14:41.138" v="599"/>
          <ac:picMkLst>
            <pc:docMk/>
            <pc:sldMk cId="702962341" sldId="448"/>
            <ac:picMk id="3" creationId="{3C003F56-616C-4353-9102-3FA7318AAA0F}"/>
          </ac:picMkLst>
        </pc:picChg>
        <pc:picChg chg="add mod">
          <ac:chgData name="Mrs MacDonald" userId="952007e4-f8fe-4c3b-b85c-2d8367fd4790" providerId="ADAL" clId="{DA713483-20BF-4602-B20B-6FE744741E6F}" dt="2021-01-07T17:03:57.060" v="475" actId="1076"/>
          <ac:picMkLst>
            <pc:docMk/>
            <pc:sldMk cId="702962341" sldId="448"/>
            <ac:picMk id="8" creationId="{976F4323-4CE5-4F1E-9A6B-6CF9AF4E0019}"/>
          </ac:picMkLst>
        </pc:picChg>
        <pc:picChg chg="add del mod">
          <ac:chgData name="Mrs MacDonald" userId="952007e4-f8fe-4c3b-b85c-2d8367fd4790" providerId="ADAL" clId="{DA713483-20BF-4602-B20B-6FE744741E6F}" dt="2021-01-07T17:14:43.705" v="600"/>
          <ac:picMkLst>
            <pc:docMk/>
            <pc:sldMk cId="702962341" sldId="448"/>
            <ac:picMk id="9" creationId="{2FF39C3B-2B42-4D7D-B3D0-81EEFB78AED6}"/>
          </ac:picMkLst>
        </pc:picChg>
        <pc:picChg chg="add mod">
          <ac:chgData name="Mrs MacDonald" userId="952007e4-f8fe-4c3b-b85c-2d8367fd4790" providerId="ADAL" clId="{DA713483-20BF-4602-B20B-6FE744741E6F}" dt="2021-01-07T17:15:39.540" v="601"/>
          <ac:picMkLst>
            <pc:docMk/>
            <pc:sldMk cId="702962341" sldId="448"/>
            <ac:picMk id="10" creationId="{280830A6-7B46-49D8-9AE1-63646FC8F686}"/>
          </ac:picMkLst>
        </pc:picChg>
      </pc:sldChg>
      <pc:sldChg chg="del">
        <pc:chgData name="Mrs MacDonald" userId="952007e4-f8fe-4c3b-b85c-2d8367fd4790" providerId="ADAL" clId="{DA713483-20BF-4602-B20B-6FE744741E6F}" dt="2021-01-07T17:04:00.189" v="476" actId="47"/>
        <pc:sldMkLst>
          <pc:docMk/>
          <pc:sldMk cId="747792083" sldId="449"/>
        </pc:sldMkLst>
      </pc:sldChg>
      <pc:sldChg chg="del">
        <pc:chgData name="Mrs MacDonald" userId="952007e4-f8fe-4c3b-b85c-2d8367fd4790" providerId="ADAL" clId="{DA713483-20BF-4602-B20B-6FE744741E6F}" dt="2021-01-07T16:31:38.794" v="98" actId="47"/>
        <pc:sldMkLst>
          <pc:docMk/>
          <pc:sldMk cId="1191061420" sldId="450"/>
        </pc:sldMkLst>
      </pc:sldChg>
      <pc:sldChg chg="addSp delSp modSp add mod">
        <pc:chgData name="Mrs MacDonald" userId="952007e4-f8fe-4c3b-b85c-2d8367fd4790" providerId="ADAL" clId="{DA713483-20BF-4602-B20B-6FE744741E6F}" dt="2021-01-07T17:11:55.382" v="579"/>
        <pc:sldMkLst>
          <pc:docMk/>
          <pc:sldMk cId="3952559609" sldId="450"/>
        </pc:sldMkLst>
        <pc:spChg chg="mod">
          <ac:chgData name="Mrs MacDonald" userId="952007e4-f8fe-4c3b-b85c-2d8367fd4790" providerId="ADAL" clId="{DA713483-20BF-4602-B20B-6FE744741E6F}" dt="2021-01-07T16:32:19.558" v="110" actId="27636"/>
          <ac:spMkLst>
            <pc:docMk/>
            <pc:sldMk cId="3952559609" sldId="450"/>
            <ac:spMk id="12" creationId="{EB5971FC-B3E2-4724-9658-6D4D37C1CA62}"/>
          </ac:spMkLst>
        </pc:spChg>
        <pc:picChg chg="add mod">
          <ac:chgData name="Mrs MacDonald" userId="952007e4-f8fe-4c3b-b85c-2d8367fd4790" providerId="ADAL" clId="{DA713483-20BF-4602-B20B-6FE744741E6F}" dt="2021-01-07T17:11:55.382" v="579"/>
          <ac:picMkLst>
            <pc:docMk/>
            <pc:sldMk cId="3952559609" sldId="450"/>
            <ac:picMk id="3" creationId="{E8FE3307-C1E5-4928-979F-4FA7A7E81144}"/>
          </ac:picMkLst>
        </pc:picChg>
        <pc:picChg chg="del">
          <ac:chgData name="Mrs MacDonald" userId="952007e4-f8fe-4c3b-b85c-2d8367fd4790" providerId="ADAL" clId="{DA713483-20BF-4602-B20B-6FE744741E6F}" dt="2021-01-07T17:11:55.382" v="579"/>
          <ac:picMkLst>
            <pc:docMk/>
            <pc:sldMk cId="3952559609" sldId="450"/>
            <ac:picMk id="7" creationId="{516A1DA1-6779-41C0-BC5D-6246EEA7BF71}"/>
          </ac:picMkLst>
        </pc:picChg>
        <pc:picChg chg="del">
          <ac:chgData name="Mrs MacDonald" userId="952007e4-f8fe-4c3b-b85c-2d8367fd4790" providerId="ADAL" clId="{DA713483-20BF-4602-B20B-6FE744741E6F}" dt="2021-01-07T16:31:45.258" v="100" actId="478"/>
          <ac:picMkLst>
            <pc:docMk/>
            <pc:sldMk cId="3952559609" sldId="450"/>
            <ac:picMk id="10" creationId="{322890EC-EE21-4FC3-8796-B819A0A183F4}"/>
          </ac:picMkLst>
        </pc:picChg>
      </pc:sldChg>
      <pc:sldChg chg="addSp delSp modSp add mod modTransition modAnim">
        <pc:chgData name="Mrs MacDonald" userId="952007e4-f8fe-4c3b-b85c-2d8367fd4790" providerId="ADAL" clId="{DA713483-20BF-4602-B20B-6FE744741E6F}" dt="2021-01-07T17:14:41.138" v="599"/>
        <pc:sldMkLst>
          <pc:docMk/>
          <pc:sldMk cId="92960362" sldId="451"/>
        </pc:sldMkLst>
        <pc:spChg chg="mod">
          <ac:chgData name="Mrs MacDonald" userId="952007e4-f8fe-4c3b-b85c-2d8367fd4790" providerId="ADAL" clId="{DA713483-20BF-4602-B20B-6FE744741E6F}" dt="2021-01-07T16:59:15.975" v="168" actId="27636"/>
          <ac:spMkLst>
            <pc:docMk/>
            <pc:sldMk cId="92960362" sldId="451"/>
            <ac:spMk id="2" creationId="{00000000-0000-0000-0000-000000000000}"/>
          </ac:spMkLst>
        </pc:spChg>
        <pc:spChg chg="add del mod">
          <ac:chgData name="Mrs MacDonald" userId="952007e4-f8fe-4c3b-b85c-2d8367fd4790" providerId="ADAL" clId="{DA713483-20BF-4602-B20B-6FE744741E6F}" dt="2021-01-07T16:48:25.112" v="120" actId="478"/>
          <ac:spMkLst>
            <pc:docMk/>
            <pc:sldMk cId="92960362" sldId="451"/>
            <ac:spMk id="4" creationId="{89379D1C-6B5B-408D-8F47-88A6A6E47EAE}"/>
          </ac:spMkLst>
        </pc:spChg>
        <pc:spChg chg="add del">
          <ac:chgData name="Mrs MacDonald" userId="952007e4-f8fe-4c3b-b85c-2d8367fd4790" providerId="ADAL" clId="{DA713483-20BF-4602-B20B-6FE744741E6F}" dt="2021-01-07T16:49:26.929" v="135" actId="478"/>
          <ac:spMkLst>
            <pc:docMk/>
            <pc:sldMk cId="92960362" sldId="451"/>
            <ac:spMk id="5" creationId="{5115B3F9-1856-42B8-90AB-74A72191D795}"/>
          </ac:spMkLst>
        </pc:spChg>
        <pc:spChg chg="add mod ord">
          <ac:chgData name="Mrs MacDonald" userId="952007e4-f8fe-4c3b-b85c-2d8367fd4790" providerId="ADAL" clId="{DA713483-20BF-4602-B20B-6FE744741E6F}" dt="2021-01-07T16:58:56.774" v="162" actId="14100"/>
          <ac:spMkLst>
            <pc:docMk/>
            <pc:sldMk cId="92960362" sldId="451"/>
            <ac:spMk id="6" creationId="{4A3B2C6D-6A58-46E7-ADCC-156B9D655C3C}"/>
          </ac:spMkLst>
        </pc:spChg>
        <pc:spChg chg="add mod">
          <ac:chgData name="Mrs MacDonald" userId="952007e4-f8fe-4c3b-b85c-2d8367fd4790" providerId="ADAL" clId="{DA713483-20BF-4602-B20B-6FE744741E6F}" dt="2021-01-07T17:12:26.828" v="591" actId="1076"/>
          <ac:spMkLst>
            <pc:docMk/>
            <pc:sldMk cId="92960362" sldId="451"/>
            <ac:spMk id="10" creationId="{BA761576-5D6B-4768-BB29-DC9FA5C4BBEC}"/>
          </ac:spMkLst>
        </pc:spChg>
        <pc:spChg chg="add mod">
          <ac:chgData name="Mrs MacDonald" userId="952007e4-f8fe-4c3b-b85c-2d8367fd4790" providerId="ADAL" clId="{DA713483-20BF-4602-B20B-6FE744741E6F}" dt="2021-01-07T17:12:32.737" v="596" actId="20577"/>
          <ac:spMkLst>
            <pc:docMk/>
            <pc:sldMk cId="92960362" sldId="451"/>
            <ac:spMk id="11" creationId="{C02B4813-550E-445A-A059-2E5BF5FA6738}"/>
          </ac:spMkLst>
        </pc:spChg>
        <pc:spChg chg="del">
          <ac:chgData name="Mrs MacDonald" userId="952007e4-f8fe-4c3b-b85c-2d8367fd4790" providerId="ADAL" clId="{DA713483-20BF-4602-B20B-6FE744741E6F}" dt="2021-01-07T16:48:22.455" v="119" actId="478"/>
          <ac:spMkLst>
            <pc:docMk/>
            <pc:sldMk cId="92960362" sldId="451"/>
            <ac:spMk id="12" creationId="{EB5971FC-B3E2-4724-9658-6D4D37C1CA62}"/>
          </ac:spMkLst>
        </pc:spChg>
        <pc:spChg chg="add mod">
          <ac:chgData name="Mrs MacDonald" userId="952007e4-f8fe-4c3b-b85c-2d8367fd4790" providerId="ADAL" clId="{DA713483-20BF-4602-B20B-6FE744741E6F}" dt="2021-01-07T16:58:48.564" v="158" actId="1076"/>
          <ac:spMkLst>
            <pc:docMk/>
            <pc:sldMk cId="92960362" sldId="451"/>
            <ac:spMk id="13" creationId="{643CA69F-4651-470C-8477-8781B7D88EFD}"/>
          </ac:spMkLst>
        </pc:spChg>
        <pc:spChg chg="add mod">
          <ac:chgData name="Mrs MacDonald" userId="952007e4-f8fe-4c3b-b85c-2d8367fd4790" providerId="ADAL" clId="{DA713483-20BF-4602-B20B-6FE744741E6F}" dt="2021-01-07T16:59:09.335" v="164" actId="1076"/>
          <ac:spMkLst>
            <pc:docMk/>
            <pc:sldMk cId="92960362" sldId="451"/>
            <ac:spMk id="15" creationId="{BE566DA3-52C9-4D26-9BBE-225A46484BF8}"/>
          </ac:spMkLst>
        </pc:spChg>
        <pc:grpChg chg="add mod">
          <ac:chgData name="Mrs MacDonald" userId="952007e4-f8fe-4c3b-b85c-2d8367fd4790" providerId="ADAL" clId="{DA713483-20BF-4602-B20B-6FE744741E6F}" dt="2021-01-07T16:49:49.400" v="141" actId="164"/>
          <ac:grpSpMkLst>
            <pc:docMk/>
            <pc:sldMk cId="92960362" sldId="451"/>
            <ac:grpSpMk id="8" creationId="{ED65D627-BEED-4B0A-BC99-1766E730B11E}"/>
          </ac:grpSpMkLst>
        </pc:grpChg>
        <pc:grpChg chg="add mod">
          <ac:chgData name="Mrs MacDonald" userId="952007e4-f8fe-4c3b-b85c-2d8367fd4790" providerId="ADAL" clId="{DA713483-20BF-4602-B20B-6FE744741E6F}" dt="2021-01-07T16:58:51.698" v="160" actId="14100"/>
          <ac:grpSpMkLst>
            <pc:docMk/>
            <pc:sldMk cId="92960362" sldId="451"/>
            <ac:grpSpMk id="14" creationId="{14C0CF80-F978-4C5D-BDF5-FF4D092E63FA}"/>
          </ac:grpSpMkLst>
        </pc:grpChg>
        <pc:picChg chg="del">
          <ac:chgData name="Mrs MacDonald" userId="952007e4-f8fe-4c3b-b85c-2d8367fd4790" providerId="ADAL" clId="{DA713483-20BF-4602-B20B-6FE744741E6F}" dt="2021-01-07T17:11:55.382" v="579"/>
          <ac:picMkLst>
            <pc:docMk/>
            <pc:sldMk cId="92960362" sldId="451"/>
            <ac:picMk id="7" creationId="{516A1DA1-6779-41C0-BC5D-6246EEA7BF71}"/>
          </ac:picMkLst>
        </pc:picChg>
        <pc:picChg chg="add mod">
          <ac:chgData name="Mrs MacDonald" userId="952007e4-f8fe-4c3b-b85c-2d8367fd4790" providerId="ADAL" clId="{DA713483-20BF-4602-B20B-6FE744741E6F}" dt="2021-01-07T16:58:41.722" v="156" actId="1076"/>
          <ac:picMkLst>
            <pc:docMk/>
            <pc:sldMk cId="92960362" sldId="451"/>
            <ac:picMk id="9" creationId="{EB7DE770-38F1-4DDC-A563-5414A881F689}"/>
          </ac:picMkLst>
        </pc:picChg>
        <pc:picChg chg="add del mod">
          <ac:chgData name="Mrs MacDonald" userId="952007e4-f8fe-4c3b-b85c-2d8367fd4790" providerId="ADAL" clId="{DA713483-20BF-4602-B20B-6FE744741E6F}" dt="2021-01-07T17:11:57.889" v="580"/>
          <ac:picMkLst>
            <pc:docMk/>
            <pc:sldMk cId="92960362" sldId="451"/>
            <ac:picMk id="16" creationId="{8DD10EA5-278D-40A7-AD01-50CF36A3CC32}"/>
          </ac:picMkLst>
        </pc:picChg>
        <pc:picChg chg="add del mod">
          <ac:chgData name="Mrs MacDonald" userId="952007e4-f8fe-4c3b-b85c-2d8367fd4790" providerId="ADAL" clId="{DA713483-20BF-4602-B20B-6FE744741E6F}" dt="2021-01-07T17:13:42.644" v="598"/>
          <ac:picMkLst>
            <pc:docMk/>
            <pc:sldMk cId="92960362" sldId="451"/>
            <ac:picMk id="17" creationId="{07EF0A9F-F8B6-4AA3-85EB-83BB8CD724EA}"/>
          </ac:picMkLst>
        </pc:picChg>
        <pc:picChg chg="add mod">
          <ac:chgData name="Mrs MacDonald" userId="952007e4-f8fe-4c3b-b85c-2d8367fd4790" providerId="ADAL" clId="{DA713483-20BF-4602-B20B-6FE744741E6F}" dt="2021-01-07T17:14:41.138" v="599"/>
          <ac:picMkLst>
            <pc:docMk/>
            <pc:sldMk cId="92960362" sldId="451"/>
            <ac:picMk id="18" creationId="{88C97075-FEF7-4A4D-BE02-582D5E1D03E6}"/>
          </ac:picMkLst>
        </pc:picChg>
      </pc:sldChg>
      <pc:sldChg chg="addSp delSp modSp add mod ord">
        <pc:chgData name="Mrs MacDonald" userId="952007e4-f8fe-4c3b-b85c-2d8367fd4790" providerId="ADAL" clId="{DA713483-20BF-4602-B20B-6FE744741E6F}" dt="2021-01-07T17:15:39.540" v="601"/>
        <pc:sldMkLst>
          <pc:docMk/>
          <pc:sldMk cId="91662850" sldId="452"/>
        </pc:sldMkLst>
        <pc:spChg chg="mod">
          <ac:chgData name="Mrs MacDonald" userId="952007e4-f8fe-4c3b-b85c-2d8367fd4790" providerId="ADAL" clId="{DA713483-20BF-4602-B20B-6FE744741E6F}" dt="2021-01-07T17:04:41.666" v="562" actId="20577"/>
          <ac:spMkLst>
            <pc:docMk/>
            <pc:sldMk cId="91662850" sldId="452"/>
            <ac:spMk id="6" creationId="{00000000-0000-0000-0000-000000000000}"/>
          </ac:spMkLst>
        </pc:spChg>
        <pc:spChg chg="mod">
          <ac:chgData name="Mrs MacDonald" userId="952007e4-f8fe-4c3b-b85c-2d8367fd4790" providerId="ADAL" clId="{DA713483-20BF-4602-B20B-6FE744741E6F}" dt="2021-01-07T17:08:52.386" v="578" actId="20577"/>
          <ac:spMkLst>
            <pc:docMk/>
            <pc:sldMk cId="91662850" sldId="452"/>
            <ac:spMk id="8" creationId="{00000000-0000-0000-0000-000000000000}"/>
          </ac:spMkLst>
        </pc:spChg>
        <pc:picChg chg="add mod">
          <ac:chgData name="Mrs MacDonald" userId="952007e4-f8fe-4c3b-b85c-2d8367fd4790" providerId="ADAL" clId="{DA713483-20BF-4602-B20B-6FE744741E6F}" dt="2021-01-07T17:15:39.540" v="601"/>
          <ac:picMkLst>
            <pc:docMk/>
            <pc:sldMk cId="91662850" sldId="452"/>
            <ac:picMk id="7" creationId="{E52ECF4F-1D17-44F4-8F58-6A98A13747A6}"/>
          </ac:picMkLst>
        </pc:picChg>
        <pc:picChg chg="del">
          <ac:chgData name="Mrs MacDonald" userId="952007e4-f8fe-4c3b-b85c-2d8367fd4790" providerId="ADAL" clId="{DA713483-20BF-4602-B20B-6FE744741E6F}" dt="2021-01-07T17:15:39.540" v="601"/>
          <ac:picMkLst>
            <pc:docMk/>
            <pc:sldMk cId="91662850" sldId="452"/>
            <ac:picMk id="11" creationId="{1AA559CE-54E0-4E13-8BF7-D6C5D2B90EFF}"/>
          </ac:picMkLst>
        </pc:picChg>
      </pc:sldChg>
      <pc:sldChg chg="modSp add del mod">
        <pc:chgData name="Mrs MacDonald" userId="952007e4-f8fe-4c3b-b85c-2d8367fd4790" providerId="ADAL" clId="{DA713483-20BF-4602-B20B-6FE744741E6F}" dt="2021-01-07T16:59:19.068" v="169" actId="47"/>
        <pc:sldMkLst>
          <pc:docMk/>
          <pc:sldMk cId="4088965363" sldId="452"/>
        </pc:sldMkLst>
        <pc:spChg chg="mod">
          <ac:chgData name="Mrs MacDonald" userId="952007e4-f8fe-4c3b-b85c-2d8367fd4790" providerId="ADAL" clId="{DA713483-20BF-4602-B20B-6FE744741E6F}" dt="2021-01-07T16:58:17.174" v="150" actId="14100"/>
          <ac:spMkLst>
            <pc:docMk/>
            <pc:sldMk cId="4088965363" sldId="452"/>
            <ac:spMk id="12" creationId="{EB5971FC-B3E2-4724-9658-6D4D37C1CA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D0B2-A390-426E-B4FB-0E5F61DDDDF8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11587-3078-4383-A96A-2B8CE7C12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8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9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58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269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389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960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32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7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7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3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18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9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3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22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54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66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77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2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3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7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23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51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9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17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32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88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1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0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0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6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7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54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74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51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51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73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97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07/01/2021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36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E633EB-ABDA-4FB6-9B28-FD9BCA0C0604}" type="datetimeFigureOut">
              <a:rPr lang="en-GB" smtClean="0"/>
              <a:pPr/>
              <a:t>07/01/2021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4F26C11-CF38-445A-B921-62F045CD0E2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5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3.m4a"/><Relationship Id="rId7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9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5658BA-5D59-45DA-8333-3ED2FA1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0111"/>
            <a:ext cx="5486400" cy="1235953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rgbClr val="FF66FF"/>
                </a:solidFill>
                <a:latin typeface="Trebuchet MS" panose="020B0603020202020204" pitchFamily="34" charset="0"/>
              </a:rPr>
              <a:t>S3 Physics</a:t>
            </a:r>
            <a:endParaRPr lang="en-GB" sz="6600" dirty="0">
              <a:solidFill>
                <a:srgbClr val="FF66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2EDE6-9FDC-49A7-AE2F-C3FCB5C70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59" y="186759"/>
            <a:ext cx="9044294" cy="1518474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>
                <a:solidFill>
                  <a:schemeClr val="tx1"/>
                </a:solidFill>
                <a:latin typeface="Trebuchet MS" panose="020B0603020202020204" pitchFamily="34" charset="0"/>
              </a:rPr>
              <a:t>Exploring Space</a:t>
            </a:r>
            <a:endParaRPr lang="en-GB" sz="8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DA8BBE7-8943-4CE1-A745-B83EC7975E1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862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6"/>
    </mc:Choice>
    <mc:Fallback>
      <p:transition spd="slow" advTm="5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optical telescopes.​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draw a diagram showing the main features of a refracting telescope.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how a magnified image is produced by a refracting telescope.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make comparisons between refracting and reflecting telescopes.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Reading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Optical </a:t>
            </a:r>
            <a:r>
              <a:rPr lang="en-GB" sz="2600" dirty="0">
                <a:solidFill>
                  <a:prstClr val="black"/>
                </a:solidFill>
                <a:latin typeface="Trebuchet MS" panose="020B0603020202020204" pitchFamily="34" charset="0"/>
              </a:rPr>
              <a:t>Telescopes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A4DAD-9775-4DA3-8323-F8619CD6D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5046585"/>
            <a:ext cx="1650365" cy="158758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5856ACEC-8F92-4CB2-8B04-B728931D3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6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72"/>
    </mc:Choice>
    <mc:Fallback>
      <p:transition spd="slow" advTm="31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Optical Telescopes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28E9-0A96-47F5-839F-7F0417D4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566" y="1430502"/>
            <a:ext cx="10515600" cy="134130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Telescopes are an essential part of space exploration. They allow us to see objects that are far away in deep space.</a:t>
            </a:r>
          </a:p>
          <a:p>
            <a:pPr marL="0" indent="0" algn="ctr">
              <a:buNone/>
            </a:pP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7555FB0F-CF4C-4BF8-9E43-3C7A00563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47" y="3258749"/>
            <a:ext cx="2904248" cy="28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1A6F5D0-76EE-4827-B44F-698611C35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841" y="3258748"/>
            <a:ext cx="4345518" cy="28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3C942E04-5E0C-4694-9CAD-A4C2508C0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18" y="3258748"/>
            <a:ext cx="2807996" cy="28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6FDF6B3-541E-4329-8B77-9CF45CA47B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616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08"/>
    </mc:Choice>
    <mc:Fallback>
      <p:transition spd="slow" advTm="35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Lenses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28E9-0A96-47F5-839F-7F0417D4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1079"/>
            <a:ext cx="10515600" cy="13413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Optical telescopes contain lenses to help produce a clear magnified image.</a:t>
            </a:r>
          </a:p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A convex lens converges light rays to a focus.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1FC3DFD-A6BB-4386-8894-1C049E511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31" y="3141123"/>
            <a:ext cx="4253681" cy="284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1CBE6-FE7F-439D-9A4D-FCB6BFA6BD8B}"/>
              </a:ext>
            </a:extLst>
          </p:cNvPr>
          <p:cNvGrpSpPr/>
          <p:nvPr/>
        </p:nvGrpSpPr>
        <p:grpSpPr>
          <a:xfrm>
            <a:off x="6036163" y="3141123"/>
            <a:ext cx="5587376" cy="2841494"/>
            <a:chOff x="4907751" y="977910"/>
            <a:chExt cx="7284249" cy="4925360"/>
          </a:xfrm>
        </p:grpSpPr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FBF27E1F-B500-4168-8F75-D010DE78B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7751" y="977910"/>
              <a:ext cx="7284249" cy="492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1EEB23-1368-491D-9DB0-C391B17ABF3A}"/>
                </a:ext>
              </a:extLst>
            </p:cNvPr>
            <p:cNvSpPr txBox="1"/>
            <p:nvPr/>
          </p:nvSpPr>
          <p:spPr>
            <a:xfrm>
              <a:off x="8132505" y="4611228"/>
              <a:ext cx="1441261" cy="1227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latin typeface="Trebuchet MS" panose="020B0603020202020204" pitchFamily="34" charset="0"/>
                </a:rPr>
                <a:t>Focal length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C6E1E1-450F-4FC7-B70A-519B146E9EE8}"/>
                </a:ext>
              </a:extLst>
            </p:cNvPr>
            <p:cNvSpPr txBox="1"/>
            <p:nvPr/>
          </p:nvSpPr>
          <p:spPr>
            <a:xfrm>
              <a:off x="9533478" y="1531458"/>
              <a:ext cx="1934485" cy="720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Focal point</a:t>
              </a:r>
            </a:p>
          </p:txBody>
        </p:sp>
      </p:grp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35AFAA5-BCD9-4C7E-B631-2663D90D7EB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440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55"/>
    </mc:Choice>
    <mc:Fallback>
      <p:transition spd="slow" advTm="31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Refracting Telescopes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2890EC-EE21-4FC3-8796-B819A0A18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578" y="1583213"/>
            <a:ext cx="9248843" cy="2962297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B5971FC-B3E2-4724-9658-6D4D37C1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89678FE-3F40-41A1-87A2-1C208E779A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29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19"/>
    </mc:Choice>
    <mc:Fallback>
      <p:transition spd="slow" advTm="25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10515600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Refracting Telescopes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B5971FC-B3E2-4724-9658-6D4D37C1C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48" y="1623670"/>
            <a:ext cx="11133147" cy="4457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>
                <a:solidFill>
                  <a:schemeClr val="bg1"/>
                </a:solidFill>
              </a:rPr>
              <a:t>Objective Lens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Collects light from distant object. The larger the objective lens, the more light it can collect.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u="sng" dirty="0">
                <a:solidFill>
                  <a:schemeClr val="bg1"/>
                </a:solidFill>
              </a:rPr>
              <a:t>Light-tight tube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Designed to keep all light within the telescope.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u="sng" dirty="0">
                <a:solidFill>
                  <a:schemeClr val="bg1"/>
                </a:solidFill>
              </a:rPr>
              <a:t>Eyepiece lens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Magnifies the image to make distant objects appear larger.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8FE3307-C1E5-4928-979F-4FA7A7E811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2559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49"/>
    </mc:Choice>
    <mc:Fallback>
      <p:transition spd="slow" advTm="23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145855"/>
            <a:ext cx="10515600" cy="82504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Reflecting Telescopes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C0CF80-F978-4C5D-BDF5-FF4D092E63FA}"/>
              </a:ext>
            </a:extLst>
          </p:cNvPr>
          <p:cNvGrpSpPr/>
          <p:nvPr/>
        </p:nvGrpSpPr>
        <p:grpSpPr>
          <a:xfrm>
            <a:off x="1929776" y="1072510"/>
            <a:ext cx="8156673" cy="4574411"/>
            <a:chOff x="1840019" y="983910"/>
            <a:chExt cx="8156673" cy="45744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A3B2C6D-6A58-46E7-ADCC-156B9D655C3C}"/>
                </a:ext>
              </a:extLst>
            </p:cNvPr>
            <p:cNvSpPr/>
            <p:nvPr/>
          </p:nvSpPr>
          <p:spPr>
            <a:xfrm>
              <a:off x="1840019" y="983910"/>
              <a:ext cx="8156673" cy="457441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65D627-BEED-4B0A-BC99-1766E730B11E}"/>
                </a:ext>
              </a:extLst>
            </p:cNvPr>
            <p:cNvGrpSpPr/>
            <p:nvPr/>
          </p:nvGrpSpPr>
          <p:grpSpPr>
            <a:xfrm>
              <a:off x="2192255" y="1110939"/>
              <a:ext cx="7804437" cy="4367273"/>
              <a:chOff x="319926" y="-269079"/>
              <a:chExt cx="4952240" cy="290183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B7DE770-38F1-4DDC-A563-5414A881F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926" y="-100918"/>
                <a:ext cx="4467225" cy="2733675"/>
              </a:xfrm>
              <a:prstGeom prst="rect">
                <a:avLst/>
              </a:prstGeom>
            </p:spPr>
          </p:pic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BA761576-5D6B-4768-BB29-DC9FA5C4BB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8625" y="-261411"/>
                <a:ext cx="1694913" cy="32098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effectLst/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Secondary mirror</a:t>
                </a:r>
              </a:p>
            </p:txBody>
          </p: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C02B4813-550E-445A-A059-2E5BF5FA67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3114" y="-269079"/>
                <a:ext cx="1739052" cy="3619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effectLst/>
                    <a:latin typeface="Trebuchet MS" panose="020B0603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Primary mirror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43CA69F-4651-470C-8477-8781B7D88EFD}"/>
                  </a:ext>
                </a:extLst>
              </p:cNvPr>
              <p:cNvSpPr/>
              <p:nvPr/>
            </p:nvSpPr>
            <p:spPr>
              <a:xfrm>
                <a:off x="3821833" y="2111217"/>
                <a:ext cx="1042987" cy="3619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</p:grpSp>
      </p:grp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BE566DA3-52C9-4D26-9BBE-225A46484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634" y="5785490"/>
            <a:ext cx="11133147" cy="1001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A reflecting telescope is a telescope that uses a single or a combination of curved mirrors that reflect light and form an image.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88C97075-FEF7-4A4D-BE02-582D5E1D03E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96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77"/>
    </mc:Choice>
    <mc:Fallback>
      <p:transition spd="slow" advTm="43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93" y="302989"/>
            <a:ext cx="6351362" cy="90809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Task: Optical Telescopes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28E9-0A96-47F5-839F-7F0417D4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2" y="1318307"/>
            <a:ext cx="4818832" cy="4981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Your task is to complete the Optical Telescopes worksheet.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You can either do this in your jotter, photograph your work and email it to your teacher or you can complete the answers on a Word document and email it over to us.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Thanks!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6F4323-4CE5-4F1E-9A6B-6CF9AF4E00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99457">
            <a:off x="7086767" y="488951"/>
            <a:ext cx="4249604" cy="5989313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80830A6-7B46-49D8-9AE1-63646FC8F6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96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78"/>
    </mc:Choice>
    <mc:Fallback>
      <p:transition spd="slow" advTm="22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optical telescopes.​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5751" y="2041353"/>
            <a:ext cx="11690350" cy="2785321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Success Criteria: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draw a diagram showing the main features of a refracting telescope.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describe how a magnified image is produced by a refracting telescope.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/>
              <a:t>I can make comparisons between refracting and reflecting telescopes.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Reading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Optical </a:t>
            </a:r>
            <a:r>
              <a:rPr lang="en-GB" sz="2600" dirty="0">
                <a:solidFill>
                  <a:prstClr val="black"/>
                </a:solidFill>
                <a:latin typeface="Trebuchet MS" panose="020B0603020202020204" pitchFamily="34" charset="0"/>
              </a:rPr>
              <a:t>Telescopes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A4DAD-9775-4DA3-8323-F8619CD6D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5046585"/>
            <a:ext cx="1650365" cy="158758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52ECF4F-1D17-44F4-8F58-6A98A1374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2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413"/>
    </mc:Choice>
    <mc:Fallback>
      <p:transition spd="slow" advTm="26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46C42BE1D840992AC106DDC3BA2B" ma:contentTypeVersion="13" ma:contentTypeDescription="Create a new document." ma:contentTypeScope="" ma:versionID="5fb3995ad7903d4863ebb93220ce72c0">
  <xsd:schema xmlns:xsd="http://www.w3.org/2001/XMLSchema" xmlns:xs="http://www.w3.org/2001/XMLSchema" xmlns:p="http://schemas.microsoft.com/office/2006/metadata/properties" xmlns:ns3="84e15d54-c343-4f9d-87fa-1f745177e76e" xmlns:ns4="c6cb5454-53e5-40ce-b08c-4d0973ed2a60" targetNamespace="http://schemas.microsoft.com/office/2006/metadata/properties" ma:root="true" ma:fieldsID="e823c4f3f7bb55179100f0b41a4a7d50" ns3:_="" ns4:_="">
    <xsd:import namespace="84e15d54-c343-4f9d-87fa-1f745177e76e"/>
    <xsd:import namespace="c6cb5454-53e5-40ce-b08c-4d0973ed2a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15d54-c343-4f9d-87fa-1f745177e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b5454-53e5-40ce-b08c-4d0973ed2a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04416B-292A-4E9A-8EBA-358311E3B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15d54-c343-4f9d-87fa-1f745177e76e"/>
    <ds:schemaRef ds:uri="c6cb5454-53e5-40ce-b08c-4d0973ed2a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E23E3E-09F2-4A62-B51E-60F9E68311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50DA3-EAD9-4D45-A156-F0C3DFD414AE}">
  <ds:schemaRefs>
    <ds:schemaRef ds:uri="http://purl.org/dc/terms/"/>
    <ds:schemaRef ds:uri="c6cb5454-53e5-40ce-b08c-4d0973ed2a60"/>
    <ds:schemaRef ds:uri="http://www.w3.org/XML/1998/namespace"/>
    <ds:schemaRef ds:uri="84e15d54-c343-4f9d-87fa-1f745177e76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319</Words>
  <Application>Microsoft Office PowerPoint</Application>
  <PresentationFormat>Widescreen</PresentationFormat>
  <Paragraphs>51</Paragraphs>
  <Slides>9</Slides>
  <Notes>6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Trebuchet MS</vt:lpstr>
      <vt:lpstr>Tw Cen MT</vt:lpstr>
      <vt:lpstr>Wingdings</vt:lpstr>
      <vt:lpstr>Office Theme</vt:lpstr>
      <vt:lpstr>1_Office Theme</vt:lpstr>
      <vt:lpstr>2_Office Theme</vt:lpstr>
      <vt:lpstr>Exploring Space</vt:lpstr>
      <vt:lpstr>PowerPoint Presentation</vt:lpstr>
      <vt:lpstr>Optical Telescopes</vt:lpstr>
      <vt:lpstr>Lenses</vt:lpstr>
      <vt:lpstr>Refracting Telescopes</vt:lpstr>
      <vt:lpstr>Refracting Telescopes</vt:lpstr>
      <vt:lpstr>Reflecting Telescopes</vt:lpstr>
      <vt:lpstr>Task: Optical Telescopes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Space</dc:title>
  <dc:creator>Mrs MacDonald</dc:creator>
  <cp:lastModifiedBy>Mrs MacDonald</cp:lastModifiedBy>
  <cp:revision>2</cp:revision>
  <dcterms:created xsi:type="dcterms:W3CDTF">2021-01-07T10:21:33Z</dcterms:created>
  <dcterms:modified xsi:type="dcterms:W3CDTF">2021-01-07T17:15:41Z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0x010100E83946C42BE1D840992AC106DDC3BA2B</vt:lpwstr>
  </property>
</Properties>
</file>