
<file path=[Content_Types].xml><?xml version="1.0" encoding="utf-8"?>
<Types xmlns="http://schemas.openxmlformats.org/package/2006/content-types">
  <Default Extension="jpeg" ContentType="image/jpeg"/>
  <Default Extension="jpg_fit=scale"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ink/inkAction1.xml" ContentType="application/vnd.ms-office.inkAction+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20"/>
  </p:notesMasterIdLst>
  <p:sldIdLst>
    <p:sldId id="258" r:id="rId7"/>
    <p:sldId id="269" r:id="rId8"/>
    <p:sldId id="453" r:id="rId9"/>
    <p:sldId id="454" r:id="rId10"/>
    <p:sldId id="455" r:id="rId11"/>
    <p:sldId id="261" r:id="rId12"/>
    <p:sldId id="456" r:id="rId13"/>
    <p:sldId id="457" r:id="rId14"/>
    <p:sldId id="262" r:id="rId15"/>
    <p:sldId id="458" r:id="rId16"/>
    <p:sldId id="459" r:id="rId17"/>
    <p:sldId id="448" r:id="rId18"/>
    <p:sldId id="4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02BE"/>
    <a:srgbClr val="0233BE"/>
    <a:srgbClr val="A162D0"/>
    <a:srgbClr val="8003FD"/>
    <a:srgbClr val="4102BE"/>
    <a:srgbClr val="04FCAF"/>
    <a:srgbClr val="FE3E02"/>
    <a:srgbClr val="FF5C01"/>
    <a:srgbClr val="FCDE04"/>
    <a:srgbClr val="C3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0B9332-2DE6-4CC8-B917-CA704D024F2D}" v="85" dt="2021-01-07T18:24:37.454"/>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26" autoAdjust="0"/>
    <p:restoredTop sz="94660"/>
  </p:normalViewPr>
  <p:slideViewPr>
    <p:cSldViewPr snapToGrid="0">
      <p:cViewPr varScale="1">
        <p:scale>
          <a:sx n="63" d="100"/>
          <a:sy n="63" d="100"/>
        </p:scale>
        <p:origin x="63" y="70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MacDonald" userId="952007e4-f8fe-4c3b-b85c-2d8367fd4790" providerId="ADAL" clId="{900B9332-2DE6-4CC8-B917-CA704D024F2D}"/>
    <pc:docChg chg="custSel addSld delSld modSld sldOrd">
      <pc:chgData name="Mrs MacDonald" userId="952007e4-f8fe-4c3b-b85c-2d8367fd4790" providerId="ADAL" clId="{900B9332-2DE6-4CC8-B917-CA704D024F2D}" dt="2021-01-07T18:24:37.454" v="381"/>
      <pc:docMkLst>
        <pc:docMk/>
      </pc:docMkLst>
      <pc:sldChg chg="modSp del mod">
        <pc:chgData name="Mrs MacDonald" userId="952007e4-f8fe-4c3b-b85c-2d8367fd4790" providerId="ADAL" clId="{900B9332-2DE6-4CC8-B917-CA704D024F2D}" dt="2021-01-07T17:34:01.721" v="161" actId="47"/>
        <pc:sldMkLst>
          <pc:docMk/>
          <pc:sldMk cId="4183688592" sldId="257"/>
        </pc:sldMkLst>
        <pc:spChg chg="mod">
          <ac:chgData name="Mrs MacDonald" userId="952007e4-f8fe-4c3b-b85c-2d8367fd4790" providerId="ADAL" clId="{900B9332-2DE6-4CC8-B917-CA704D024F2D}" dt="2021-01-07T17:26:12.158" v="122" actId="1076"/>
          <ac:spMkLst>
            <pc:docMk/>
            <pc:sldMk cId="4183688592" sldId="257"/>
            <ac:spMk id="2" creationId="{00000000-0000-0000-0000-000000000000}"/>
          </ac:spMkLst>
        </pc:spChg>
        <pc:spChg chg="mod">
          <ac:chgData name="Mrs MacDonald" userId="952007e4-f8fe-4c3b-b85c-2d8367fd4790" providerId="ADAL" clId="{900B9332-2DE6-4CC8-B917-CA704D024F2D}" dt="2021-01-07T17:25:41.312" v="114" actId="13926"/>
          <ac:spMkLst>
            <pc:docMk/>
            <pc:sldMk cId="4183688592" sldId="257"/>
            <ac:spMk id="3" creationId="{00000000-0000-0000-0000-000000000000}"/>
          </ac:spMkLst>
        </pc:spChg>
      </pc:sldChg>
      <pc:sldChg chg="addSp delSp modSp">
        <pc:chgData name="Mrs MacDonald" userId="952007e4-f8fe-4c3b-b85c-2d8367fd4790" providerId="ADAL" clId="{900B9332-2DE6-4CC8-B917-CA704D024F2D}" dt="2021-01-07T17:58:36.665" v="350"/>
        <pc:sldMkLst>
          <pc:docMk/>
          <pc:sldMk cId="2248626623" sldId="258"/>
        </pc:sldMkLst>
        <pc:picChg chg="del">
          <ac:chgData name="Mrs MacDonald" userId="952007e4-f8fe-4c3b-b85c-2d8367fd4790" providerId="ADAL" clId="{900B9332-2DE6-4CC8-B917-CA704D024F2D}" dt="2021-01-07T17:58:36.665" v="350"/>
          <ac:picMkLst>
            <pc:docMk/>
            <pc:sldMk cId="2248626623" sldId="258"/>
            <ac:picMk id="9" creationId="{CDA8BBE7-8943-4CE1-A745-B83EC7975E13}"/>
          </ac:picMkLst>
        </pc:picChg>
        <pc:picChg chg="add mod">
          <ac:chgData name="Mrs MacDonald" userId="952007e4-f8fe-4c3b-b85c-2d8367fd4790" providerId="ADAL" clId="{900B9332-2DE6-4CC8-B917-CA704D024F2D}" dt="2021-01-07T17:58:36.665" v="350"/>
          <ac:picMkLst>
            <pc:docMk/>
            <pc:sldMk cId="2248626623" sldId="258"/>
            <ac:picMk id="10" creationId="{F24EE21D-6ACD-4854-9E2E-AFF19DD305DB}"/>
          </ac:picMkLst>
        </pc:picChg>
      </pc:sldChg>
      <pc:sldChg chg="addSp delSp modSp modTransition modAnim">
        <pc:chgData name="Mrs MacDonald" userId="952007e4-f8fe-4c3b-b85c-2d8367fd4790" providerId="ADAL" clId="{900B9332-2DE6-4CC8-B917-CA704D024F2D}" dt="2021-01-07T18:24:37.454" v="381"/>
        <pc:sldMkLst>
          <pc:docMk/>
          <pc:sldMk cId="1453364402" sldId="261"/>
        </pc:sldMkLst>
        <pc:spChg chg="mod">
          <ac:chgData name="Mrs MacDonald" userId="952007e4-f8fe-4c3b-b85c-2d8367fd4790" providerId="ADAL" clId="{900B9332-2DE6-4CC8-B917-CA704D024F2D}" dt="2021-01-07T17:25:49.042" v="115" actId="207"/>
          <ac:spMkLst>
            <pc:docMk/>
            <pc:sldMk cId="1453364402" sldId="261"/>
            <ac:spMk id="2" creationId="{00000000-0000-0000-0000-000000000000}"/>
          </ac:spMkLst>
        </pc:spChg>
        <pc:spChg chg="mod">
          <ac:chgData name="Mrs MacDonald" userId="952007e4-f8fe-4c3b-b85c-2d8367fd4790" providerId="ADAL" clId="{900B9332-2DE6-4CC8-B917-CA704D024F2D}" dt="2021-01-07T17:25:49.042" v="115" actId="207"/>
          <ac:spMkLst>
            <pc:docMk/>
            <pc:sldMk cId="1453364402" sldId="261"/>
            <ac:spMk id="3" creationId="{00000000-0000-0000-0000-000000000000}"/>
          </ac:spMkLst>
        </pc:spChg>
        <pc:spChg chg="mod">
          <ac:chgData name="Mrs MacDonald" userId="952007e4-f8fe-4c3b-b85c-2d8367fd4790" providerId="ADAL" clId="{900B9332-2DE6-4CC8-B917-CA704D024F2D}" dt="2021-01-07T17:25:49.042" v="115" actId="207"/>
          <ac:spMkLst>
            <pc:docMk/>
            <pc:sldMk cId="1453364402" sldId="261"/>
            <ac:spMk id="4" creationId="{00000000-0000-0000-0000-000000000000}"/>
          </ac:spMkLst>
        </pc:spChg>
        <pc:picChg chg="add del mod">
          <ac:chgData name="Mrs MacDonald" userId="952007e4-f8fe-4c3b-b85c-2d8367fd4790" providerId="ADAL" clId="{900B9332-2DE6-4CC8-B917-CA704D024F2D}" dt="2021-01-07T18:07:37.124" v="363"/>
          <ac:picMkLst>
            <pc:docMk/>
            <pc:sldMk cId="1453364402" sldId="261"/>
            <ac:picMk id="5" creationId="{71C752E6-70E0-4FC0-BAB1-7F51641D5E0E}"/>
          </ac:picMkLst>
        </pc:picChg>
        <pc:picChg chg="add del mod">
          <ac:chgData name="Mrs MacDonald" userId="952007e4-f8fe-4c3b-b85c-2d8367fd4790" providerId="ADAL" clId="{900B9332-2DE6-4CC8-B917-CA704D024F2D}" dt="2021-01-07T18:24:02.055" v="379"/>
          <ac:picMkLst>
            <pc:docMk/>
            <pc:sldMk cId="1453364402" sldId="261"/>
            <ac:picMk id="6" creationId="{6CEF9971-12D9-4537-8442-B218263694C9}"/>
          </ac:picMkLst>
        </pc:picChg>
        <pc:picChg chg="add del mod">
          <ac:chgData name="Mrs MacDonald" userId="952007e4-f8fe-4c3b-b85c-2d8367fd4790" providerId="ADAL" clId="{900B9332-2DE6-4CC8-B917-CA704D024F2D}" dt="2021-01-07T18:24:04.193" v="380"/>
          <ac:picMkLst>
            <pc:docMk/>
            <pc:sldMk cId="1453364402" sldId="261"/>
            <ac:picMk id="7" creationId="{C1F28AFE-893D-492B-B9E7-BE4387144254}"/>
          </ac:picMkLst>
        </pc:picChg>
        <pc:picChg chg="add mod">
          <ac:chgData name="Mrs MacDonald" userId="952007e4-f8fe-4c3b-b85c-2d8367fd4790" providerId="ADAL" clId="{900B9332-2DE6-4CC8-B917-CA704D024F2D}" dt="2021-01-07T18:24:37.454" v="381"/>
          <ac:picMkLst>
            <pc:docMk/>
            <pc:sldMk cId="1453364402" sldId="261"/>
            <ac:picMk id="8" creationId="{127D4AF3-943B-401D-A3AC-D5C3EB131B7D}"/>
          </ac:picMkLst>
        </pc:picChg>
        <pc:picChg chg="mod">
          <ac:chgData name="Mrs MacDonald" userId="952007e4-f8fe-4c3b-b85c-2d8367fd4790" providerId="ADAL" clId="{900B9332-2DE6-4CC8-B917-CA704D024F2D}" dt="2021-01-07T17:25:49.042" v="115" actId="207"/>
          <ac:picMkLst>
            <pc:docMk/>
            <pc:sldMk cId="1453364402" sldId="261"/>
            <ac:picMk id="2050" creationId="{00000000-0000-0000-0000-000000000000}"/>
          </ac:picMkLst>
        </pc:picChg>
      </pc:sldChg>
      <pc:sldChg chg="addSp delSp modSp mod modAnim">
        <pc:chgData name="Mrs MacDonald" userId="952007e4-f8fe-4c3b-b85c-2d8367fd4790" providerId="ADAL" clId="{900B9332-2DE6-4CC8-B917-CA704D024F2D}" dt="2021-01-07T18:13:45.364" v="377"/>
        <pc:sldMkLst>
          <pc:docMk/>
          <pc:sldMk cId="1294019007" sldId="262"/>
        </pc:sldMkLst>
        <pc:spChg chg="mod">
          <ac:chgData name="Mrs MacDonald" userId="952007e4-f8fe-4c3b-b85c-2d8367fd4790" providerId="ADAL" clId="{900B9332-2DE6-4CC8-B917-CA704D024F2D}" dt="2021-01-07T17:38:37.475" v="258" actId="27636"/>
          <ac:spMkLst>
            <pc:docMk/>
            <pc:sldMk cId="1294019007" sldId="262"/>
            <ac:spMk id="2" creationId="{00000000-0000-0000-0000-000000000000}"/>
          </ac:spMkLst>
        </pc:spChg>
        <pc:spChg chg="mod">
          <ac:chgData name="Mrs MacDonald" userId="952007e4-f8fe-4c3b-b85c-2d8367fd4790" providerId="ADAL" clId="{900B9332-2DE6-4CC8-B917-CA704D024F2D}" dt="2021-01-07T17:39:01.954" v="264" actId="1076"/>
          <ac:spMkLst>
            <pc:docMk/>
            <pc:sldMk cId="1294019007" sldId="262"/>
            <ac:spMk id="3" creationId="{00000000-0000-0000-0000-000000000000}"/>
          </ac:spMkLst>
        </pc:spChg>
        <pc:picChg chg="add mod">
          <ac:chgData name="Mrs MacDonald" userId="952007e4-f8fe-4c3b-b85c-2d8367fd4790" providerId="ADAL" clId="{900B9332-2DE6-4CC8-B917-CA704D024F2D}" dt="2021-01-07T17:39:14.606" v="267" actId="14100"/>
          <ac:picMkLst>
            <pc:docMk/>
            <pc:sldMk cId="1294019007" sldId="262"/>
            <ac:picMk id="4" creationId="{309BF606-F864-44FB-8BA0-09C12EF5E8FA}"/>
          </ac:picMkLst>
        </pc:picChg>
        <pc:picChg chg="add mod">
          <ac:chgData name="Mrs MacDonald" userId="952007e4-f8fe-4c3b-b85c-2d8367fd4790" providerId="ADAL" clId="{900B9332-2DE6-4CC8-B917-CA704D024F2D}" dt="2021-01-07T18:13:45.364" v="377"/>
          <ac:picMkLst>
            <pc:docMk/>
            <pc:sldMk cId="1294019007" sldId="262"/>
            <ac:picMk id="5" creationId="{FFC97F1D-8593-494D-82CA-A0699767390D}"/>
          </ac:picMkLst>
        </pc:picChg>
        <pc:picChg chg="del mod">
          <ac:chgData name="Mrs MacDonald" userId="952007e4-f8fe-4c3b-b85c-2d8367fd4790" providerId="ADAL" clId="{900B9332-2DE6-4CC8-B917-CA704D024F2D}" dt="2021-01-07T17:38:39.175" v="260" actId="478"/>
          <ac:picMkLst>
            <pc:docMk/>
            <pc:sldMk cId="1294019007" sldId="262"/>
            <ac:picMk id="3074" creationId="{00000000-0000-0000-0000-000000000000}"/>
          </ac:picMkLst>
        </pc:picChg>
        <pc:picChg chg="del mod">
          <ac:chgData name="Mrs MacDonald" userId="952007e4-f8fe-4c3b-b85c-2d8367fd4790" providerId="ADAL" clId="{900B9332-2DE6-4CC8-B917-CA704D024F2D}" dt="2021-01-07T17:38:38.586" v="259" actId="478"/>
          <ac:picMkLst>
            <pc:docMk/>
            <pc:sldMk cId="1294019007" sldId="262"/>
            <ac:picMk id="3076" creationId="{00000000-0000-0000-0000-000000000000}"/>
          </ac:picMkLst>
        </pc:picChg>
      </pc:sldChg>
      <pc:sldChg chg="addSp delSp modSp mod">
        <pc:chgData name="Mrs MacDonald" userId="952007e4-f8fe-4c3b-b85c-2d8367fd4790" providerId="ADAL" clId="{900B9332-2DE6-4CC8-B917-CA704D024F2D}" dt="2021-01-07T17:58:36.665" v="350"/>
        <pc:sldMkLst>
          <pc:docMk/>
          <pc:sldMk cId="1642464703" sldId="269"/>
        </pc:sldMkLst>
        <pc:spChg chg="mod">
          <ac:chgData name="Mrs MacDonald" userId="952007e4-f8fe-4c3b-b85c-2d8367fd4790" providerId="ADAL" clId="{900B9332-2DE6-4CC8-B917-CA704D024F2D}" dt="2021-01-07T17:20:32.388" v="4" actId="113"/>
          <ac:spMkLst>
            <pc:docMk/>
            <pc:sldMk cId="1642464703" sldId="269"/>
            <ac:spMk id="2" creationId="{00000000-0000-0000-0000-000000000000}"/>
          </ac:spMkLst>
        </pc:spChg>
        <pc:spChg chg="mod">
          <ac:chgData name="Mrs MacDonald" userId="952007e4-f8fe-4c3b-b85c-2d8367fd4790" providerId="ADAL" clId="{900B9332-2DE6-4CC8-B917-CA704D024F2D}" dt="2021-01-07T17:20:38.250" v="14" actId="20577"/>
          <ac:spMkLst>
            <pc:docMk/>
            <pc:sldMk cId="1642464703" sldId="269"/>
            <ac:spMk id="5" creationId="{00000000-0000-0000-0000-000000000000}"/>
          </ac:spMkLst>
        </pc:spChg>
        <pc:spChg chg="mod">
          <ac:chgData name="Mrs MacDonald" userId="952007e4-f8fe-4c3b-b85c-2d8367fd4790" providerId="ADAL" clId="{900B9332-2DE6-4CC8-B917-CA704D024F2D}" dt="2021-01-07T17:22:06.575" v="111" actId="20577"/>
          <ac:spMkLst>
            <pc:docMk/>
            <pc:sldMk cId="1642464703" sldId="269"/>
            <ac:spMk id="6" creationId="{00000000-0000-0000-0000-000000000000}"/>
          </ac:spMkLst>
        </pc:spChg>
        <pc:picChg chg="del">
          <ac:chgData name="Mrs MacDonald" userId="952007e4-f8fe-4c3b-b85c-2d8367fd4790" providerId="ADAL" clId="{900B9332-2DE6-4CC8-B917-CA704D024F2D}" dt="2021-01-07T17:58:36.665" v="350"/>
          <ac:picMkLst>
            <pc:docMk/>
            <pc:sldMk cId="1642464703" sldId="269"/>
            <ac:picMk id="13" creationId="{5856ACEC-8F92-4CB2-8B04-B728931D3778}"/>
          </ac:picMkLst>
        </pc:picChg>
        <pc:picChg chg="add mod">
          <ac:chgData name="Mrs MacDonald" userId="952007e4-f8fe-4c3b-b85c-2d8367fd4790" providerId="ADAL" clId="{900B9332-2DE6-4CC8-B917-CA704D024F2D}" dt="2021-01-07T17:58:36.665" v="350"/>
          <ac:picMkLst>
            <pc:docMk/>
            <pc:sldMk cId="1642464703" sldId="269"/>
            <ac:picMk id="14" creationId="{0529B30A-3438-4F3A-9029-2FBD855EB098}"/>
          </ac:picMkLst>
        </pc:picChg>
      </pc:sldChg>
      <pc:sldChg chg="del">
        <pc:chgData name="Mrs MacDonald" userId="952007e4-f8fe-4c3b-b85c-2d8367fd4790" providerId="ADAL" clId="{900B9332-2DE6-4CC8-B917-CA704D024F2D}" dt="2021-01-07T17:26:01.658" v="117" actId="47"/>
        <pc:sldMkLst>
          <pc:docMk/>
          <pc:sldMk cId="1366161197" sldId="357"/>
        </pc:sldMkLst>
      </pc:sldChg>
      <pc:sldChg chg="del">
        <pc:chgData name="Mrs MacDonald" userId="952007e4-f8fe-4c3b-b85c-2d8367fd4790" providerId="ADAL" clId="{900B9332-2DE6-4CC8-B917-CA704D024F2D}" dt="2021-01-07T17:26:02.343" v="118" actId="47"/>
        <pc:sldMkLst>
          <pc:docMk/>
          <pc:sldMk cId="295440344" sldId="445"/>
        </pc:sldMkLst>
      </pc:sldChg>
      <pc:sldChg chg="del">
        <pc:chgData name="Mrs MacDonald" userId="952007e4-f8fe-4c3b-b85c-2d8367fd4790" providerId="ADAL" clId="{900B9332-2DE6-4CC8-B917-CA704D024F2D}" dt="2021-01-07T17:26:03.102" v="119" actId="47"/>
        <pc:sldMkLst>
          <pc:docMk/>
          <pc:sldMk cId="847298328" sldId="446"/>
        </pc:sldMkLst>
      </pc:sldChg>
      <pc:sldChg chg="addSp delSp modSp mod modAnim">
        <pc:chgData name="Mrs MacDonald" userId="952007e4-f8fe-4c3b-b85c-2d8367fd4790" providerId="ADAL" clId="{900B9332-2DE6-4CC8-B917-CA704D024F2D}" dt="2021-01-07T18:16:11.721" v="378"/>
        <pc:sldMkLst>
          <pc:docMk/>
          <pc:sldMk cId="702962341" sldId="448"/>
        </pc:sldMkLst>
        <pc:spChg chg="mod">
          <ac:chgData name="Mrs MacDonald" userId="952007e4-f8fe-4c3b-b85c-2d8367fd4790" providerId="ADAL" clId="{900B9332-2DE6-4CC8-B917-CA704D024F2D}" dt="2021-01-07T17:53:57.182" v="345" actId="20577"/>
          <ac:spMkLst>
            <pc:docMk/>
            <pc:sldMk cId="702962341" sldId="448"/>
            <ac:spMk id="4" creationId="{4A3F28E9-0A96-47F5-839F-7F0417D4BFF2}"/>
          </ac:spMkLst>
        </pc:spChg>
        <pc:picChg chg="del">
          <ac:chgData name="Mrs MacDonald" userId="952007e4-f8fe-4c3b-b85c-2d8367fd4790" providerId="ADAL" clId="{900B9332-2DE6-4CC8-B917-CA704D024F2D}" dt="2021-01-07T17:53:41.269" v="334" actId="478"/>
          <ac:picMkLst>
            <pc:docMk/>
            <pc:sldMk cId="702962341" sldId="448"/>
            <ac:picMk id="8" creationId="{976F4323-4CE5-4F1E-9A6B-6CF9AF4E0019}"/>
          </ac:picMkLst>
        </pc:picChg>
        <pc:picChg chg="del">
          <ac:chgData name="Mrs MacDonald" userId="952007e4-f8fe-4c3b-b85c-2d8367fd4790" providerId="ADAL" clId="{900B9332-2DE6-4CC8-B917-CA704D024F2D}" dt="2021-01-07T18:16:11.721" v="378"/>
          <ac:picMkLst>
            <pc:docMk/>
            <pc:sldMk cId="702962341" sldId="448"/>
            <ac:picMk id="10" creationId="{280830A6-7B46-49D8-9AE1-63646FC8F686}"/>
          </ac:picMkLst>
        </pc:picChg>
        <pc:picChg chg="add mod">
          <ac:chgData name="Mrs MacDonald" userId="952007e4-f8fe-4c3b-b85c-2d8367fd4790" providerId="ADAL" clId="{900B9332-2DE6-4CC8-B917-CA704D024F2D}" dt="2021-01-07T17:53:54.164" v="341" actId="1076"/>
          <ac:picMkLst>
            <pc:docMk/>
            <pc:sldMk cId="702962341" sldId="448"/>
            <ac:picMk id="12" creationId="{8703B626-BC34-47F1-BF5D-CCC0D221245B}"/>
          </ac:picMkLst>
        </pc:picChg>
        <pc:picChg chg="add mod">
          <ac:chgData name="Mrs MacDonald" userId="952007e4-f8fe-4c3b-b85c-2d8367fd4790" providerId="ADAL" clId="{900B9332-2DE6-4CC8-B917-CA704D024F2D}" dt="2021-01-07T18:16:11.721" v="378"/>
          <ac:picMkLst>
            <pc:docMk/>
            <pc:sldMk cId="702962341" sldId="448"/>
            <ac:picMk id="13" creationId="{D63F9D3A-4F07-4AF1-AEE0-C58B27714E88}"/>
          </ac:picMkLst>
        </pc:picChg>
      </pc:sldChg>
      <pc:sldChg chg="del">
        <pc:chgData name="Mrs MacDonald" userId="952007e4-f8fe-4c3b-b85c-2d8367fd4790" providerId="ADAL" clId="{900B9332-2DE6-4CC8-B917-CA704D024F2D}" dt="2021-01-07T17:26:03.758" v="120" actId="47"/>
        <pc:sldMkLst>
          <pc:docMk/>
          <pc:sldMk cId="3952559609" sldId="450"/>
        </pc:sldMkLst>
      </pc:sldChg>
      <pc:sldChg chg="del">
        <pc:chgData name="Mrs MacDonald" userId="952007e4-f8fe-4c3b-b85c-2d8367fd4790" providerId="ADAL" clId="{900B9332-2DE6-4CC8-B917-CA704D024F2D}" dt="2021-01-07T17:26:04.350" v="121" actId="47"/>
        <pc:sldMkLst>
          <pc:docMk/>
          <pc:sldMk cId="92960362" sldId="451"/>
        </pc:sldMkLst>
      </pc:sldChg>
      <pc:sldChg chg="del">
        <pc:chgData name="Mrs MacDonald" userId="952007e4-f8fe-4c3b-b85c-2d8367fd4790" providerId="ADAL" clId="{900B9332-2DE6-4CC8-B917-CA704D024F2D}" dt="2021-01-07T17:54:23.034" v="349" actId="47"/>
        <pc:sldMkLst>
          <pc:docMk/>
          <pc:sldMk cId="91662850" sldId="452"/>
        </pc:sldMkLst>
      </pc:sldChg>
      <pc:sldChg chg="addSp modSp new mod modAnim">
        <pc:chgData name="Mrs MacDonald" userId="952007e4-f8fe-4c3b-b85c-2d8367fd4790" providerId="ADAL" clId="{900B9332-2DE6-4CC8-B917-CA704D024F2D}" dt="2021-01-07T17:58:36.665" v="350"/>
        <pc:sldMkLst>
          <pc:docMk/>
          <pc:sldMk cId="1473000165" sldId="453"/>
        </pc:sldMkLst>
        <pc:picChg chg="add mod">
          <ac:chgData name="Mrs MacDonald" userId="952007e4-f8fe-4c3b-b85c-2d8367fd4790" providerId="ADAL" clId="{900B9332-2DE6-4CC8-B917-CA704D024F2D}" dt="2021-01-07T17:30:56.116" v="128" actId="1076"/>
          <ac:picMkLst>
            <pc:docMk/>
            <pc:sldMk cId="1473000165" sldId="453"/>
            <ac:picMk id="2" creationId="{5875837D-3B0D-494E-9C58-3FD345B6266B}"/>
          </ac:picMkLst>
        </pc:picChg>
        <pc:picChg chg="add mod">
          <ac:chgData name="Mrs MacDonald" userId="952007e4-f8fe-4c3b-b85c-2d8367fd4790" providerId="ADAL" clId="{900B9332-2DE6-4CC8-B917-CA704D024F2D}" dt="2021-01-07T17:58:36.665" v="350"/>
          <ac:picMkLst>
            <pc:docMk/>
            <pc:sldMk cId="1473000165" sldId="453"/>
            <ac:picMk id="3" creationId="{53E81F1D-BD75-4EE1-BBC2-5A73F6BB5E41}"/>
          </ac:picMkLst>
        </pc:picChg>
      </pc:sldChg>
      <pc:sldChg chg="addSp delSp modSp new mod modTransition modAnim">
        <pc:chgData name="Mrs MacDonald" userId="952007e4-f8fe-4c3b-b85c-2d8367fd4790" providerId="ADAL" clId="{900B9332-2DE6-4CC8-B917-CA704D024F2D}" dt="2021-01-07T18:03:27.226" v="358"/>
        <pc:sldMkLst>
          <pc:docMk/>
          <pc:sldMk cId="166469455" sldId="454"/>
        </pc:sldMkLst>
        <pc:spChg chg="mod">
          <ac:chgData name="Mrs MacDonald" userId="952007e4-f8fe-4c3b-b85c-2d8367fd4790" providerId="ADAL" clId="{900B9332-2DE6-4CC8-B917-CA704D024F2D}" dt="2021-01-07T17:33:51.950" v="160" actId="207"/>
          <ac:spMkLst>
            <pc:docMk/>
            <pc:sldMk cId="166469455" sldId="454"/>
            <ac:spMk id="2" creationId="{71766D35-B7EF-4D44-A833-1628C6B97803}"/>
          </ac:spMkLst>
        </pc:spChg>
        <pc:spChg chg="mod">
          <ac:chgData name="Mrs MacDonald" userId="952007e4-f8fe-4c3b-b85c-2d8367fd4790" providerId="ADAL" clId="{900B9332-2DE6-4CC8-B917-CA704D024F2D}" dt="2021-01-07T17:33:39.522" v="137" actId="27636"/>
          <ac:spMkLst>
            <pc:docMk/>
            <pc:sldMk cId="166469455" sldId="454"/>
            <ac:spMk id="3" creationId="{E72FE179-29C7-40CD-918C-6AAEF988457D}"/>
          </ac:spMkLst>
        </pc:spChg>
        <pc:picChg chg="add del mod">
          <ac:chgData name="Mrs MacDonald" userId="952007e4-f8fe-4c3b-b85c-2d8367fd4790" providerId="ADAL" clId="{900B9332-2DE6-4CC8-B917-CA704D024F2D}" dt="2021-01-07T17:58:39.397" v="351"/>
          <ac:picMkLst>
            <pc:docMk/>
            <pc:sldMk cId="166469455" sldId="454"/>
            <ac:picMk id="4" creationId="{D72B0950-5013-4D60-AF87-8806DEF8D183}"/>
          </ac:picMkLst>
        </pc:picChg>
        <pc:picChg chg="add del mod">
          <ac:chgData name="Mrs MacDonald" userId="952007e4-f8fe-4c3b-b85c-2d8367fd4790" providerId="ADAL" clId="{900B9332-2DE6-4CC8-B917-CA704D024F2D}" dt="2021-01-07T18:01:44.956" v="353"/>
          <ac:picMkLst>
            <pc:docMk/>
            <pc:sldMk cId="166469455" sldId="454"/>
            <ac:picMk id="5" creationId="{5193A667-7A13-4A8F-AAF5-CD48EBE8D40D}"/>
          </ac:picMkLst>
        </pc:picChg>
        <pc:picChg chg="add del mod">
          <ac:chgData name="Mrs MacDonald" userId="952007e4-f8fe-4c3b-b85c-2d8367fd4790" providerId="ADAL" clId="{900B9332-2DE6-4CC8-B917-CA704D024F2D}" dt="2021-01-07T18:01:56.117" v="355"/>
          <ac:picMkLst>
            <pc:docMk/>
            <pc:sldMk cId="166469455" sldId="454"/>
            <ac:picMk id="6" creationId="{0BFBE552-5705-4D49-BF9F-294114B1F431}"/>
          </ac:picMkLst>
        </pc:picChg>
        <pc:picChg chg="add del mod">
          <ac:chgData name="Mrs MacDonald" userId="952007e4-f8fe-4c3b-b85c-2d8367fd4790" providerId="ADAL" clId="{900B9332-2DE6-4CC8-B917-CA704D024F2D}" dt="2021-01-07T18:02:15.331" v="357"/>
          <ac:picMkLst>
            <pc:docMk/>
            <pc:sldMk cId="166469455" sldId="454"/>
            <ac:picMk id="7" creationId="{2BF15ECA-AE00-4288-B470-C2A18AABAC01}"/>
          </ac:picMkLst>
        </pc:picChg>
        <pc:picChg chg="add mod">
          <ac:chgData name="Mrs MacDonald" userId="952007e4-f8fe-4c3b-b85c-2d8367fd4790" providerId="ADAL" clId="{900B9332-2DE6-4CC8-B917-CA704D024F2D}" dt="2021-01-07T18:03:27.226" v="358"/>
          <ac:picMkLst>
            <pc:docMk/>
            <pc:sldMk cId="166469455" sldId="454"/>
            <ac:picMk id="8" creationId="{E54DF5F7-1B38-482F-878D-D554CD6981E7}"/>
          </ac:picMkLst>
        </pc:picChg>
      </pc:sldChg>
      <pc:sldChg chg="addSp delSp modSp new mod modTransition modAnim">
        <pc:chgData name="Mrs MacDonald" userId="952007e4-f8fe-4c3b-b85c-2d8367fd4790" providerId="ADAL" clId="{900B9332-2DE6-4CC8-B917-CA704D024F2D}" dt="2021-01-07T18:07:37.124" v="363"/>
        <pc:sldMkLst>
          <pc:docMk/>
          <pc:sldMk cId="2348570041" sldId="455"/>
        </pc:sldMkLst>
        <pc:picChg chg="add mod">
          <ac:chgData name="Mrs MacDonald" userId="952007e4-f8fe-4c3b-b85c-2d8367fd4790" providerId="ADAL" clId="{900B9332-2DE6-4CC8-B917-CA704D024F2D}" dt="2021-01-07T17:34:36.431" v="169" actId="1076"/>
          <ac:picMkLst>
            <pc:docMk/>
            <pc:sldMk cId="2348570041" sldId="455"/>
            <ac:picMk id="2" creationId="{ECD34496-63B3-4316-8788-586BC74A86F3}"/>
          </ac:picMkLst>
        </pc:picChg>
        <pc:picChg chg="add del mod">
          <ac:chgData name="Mrs MacDonald" userId="952007e4-f8fe-4c3b-b85c-2d8367fd4790" providerId="ADAL" clId="{900B9332-2DE6-4CC8-B917-CA704D024F2D}" dt="2021-01-07T18:05:08.368" v="360"/>
          <ac:picMkLst>
            <pc:docMk/>
            <pc:sldMk cId="2348570041" sldId="455"/>
            <ac:picMk id="3" creationId="{7E98BBB9-BA0D-4415-8E5F-4C5A499E14EF}"/>
          </ac:picMkLst>
        </pc:picChg>
        <pc:picChg chg="add del mod">
          <ac:chgData name="Mrs MacDonald" userId="952007e4-f8fe-4c3b-b85c-2d8367fd4790" providerId="ADAL" clId="{900B9332-2DE6-4CC8-B917-CA704D024F2D}" dt="2021-01-07T18:06:07.550" v="362"/>
          <ac:picMkLst>
            <pc:docMk/>
            <pc:sldMk cId="2348570041" sldId="455"/>
            <ac:picMk id="5" creationId="{34D4F7BC-893A-4CAD-95E3-A177627C90B7}"/>
          </ac:picMkLst>
        </pc:picChg>
        <pc:picChg chg="add mod">
          <ac:chgData name="Mrs MacDonald" userId="952007e4-f8fe-4c3b-b85c-2d8367fd4790" providerId="ADAL" clId="{900B9332-2DE6-4CC8-B917-CA704D024F2D}" dt="2021-01-07T18:07:37.124" v="363"/>
          <ac:picMkLst>
            <pc:docMk/>
            <pc:sldMk cId="2348570041" sldId="455"/>
            <ac:picMk id="7" creationId="{890BBBE0-F23A-4928-87CB-0EACA5E549B7}"/>
          </ac:picMkLst>
        </pc:picChg>
        <pc:inkChg chg="add del">
          <ac:chgData name="Mrs MacDonald" userId="952007e4-f8fe-4c3b-b85c-2d8367fd4790" providerId="ADAL" clId="{900B9332-2DE6-4CC8-B917-CA704D024F2D}" dt="2021-01-07T18:06:07.550" v="362"/>
          <ac:inkMkLst>
            <pc:docMk/>
            <pc:sldMk cId="2348570041" sldId="455"/>
            <ac:inkMk id="4" creationId="{A11AF7D3-60A9-4672-AD4D-BFD40F85B563}"/>
          </ac:inkMkLst>
        </pc:inkChg>
        <pc:inkChg chg="add">
          <ac:chgData name="Mrs MacDonald" userId="952007e4-f8fe-4c3b-b85c-2d8367fd4790" providerId="ADAL" clId="{900B9332-2DE6-4CC8-B917-CA704D024F2D}" dt="2021-01-07T18:07:37.124" v="363"/>
          <ac:inkMkLst>
            <pc:docMk/>
            <pc:sldMk cId="2348570041" sldId="455"/>
            <ac:inkMk id="6" creationId="{E373328A-3D36-4BF8-B0F3-766E38502B1D}"/>
          </ac:inkMkLst>
        </pc:inkChg>
      </pc:sldChg>
      <pc:sldChg chg="addSp delSp modSp add mod delAnim modAnim">
        <pc:chgData name="Mrs MacDonald" userId="952007e4-f8fe-4c3b-b85c-2d8367fd4790" providerId="ADAL" clId="{900B9332-2DE6-4CC8-B917-CA704D024F2D}" dt="2021-01-07T18:11:55.462" v="375"/>
        <pc:sldMkLst>
          <pc:docMk/>
          <pc:sldMk cId="522448672" sldId="456"/>
        </pc:sldMkLst>
        <pc:spChg chg="mod">
          <ac:chgData name="Mrs MacDonald" userId="952007e4-f8fe-4c3b-b85c-2d8367fd4790" providerId="ADAL" clId="{900B9332-2DE6-4CC8-B917-CA704D024F2D}" dt="2021-01-07T17:35:23.425" v="183" actId="20577"/>
          <ac:spMkLst>
            <pc:docMk/>
            <pc:sldMk cId="522448672" sldId="456"/>
            <ac:spMk id="2" creationId="{00000000-0000-0000-0000-000000000000}"/>
          </ac:spMkLst>
        </pc:spChg>
        <pc:spChg chg="del">
          <ac:chgData name="Mrs MacDonald" userId="952007e4-f8fe-4c3b-b85c-2d8367fd4790" providerId="ADAL" clId="{900B9332-2DE6-4CC8-B917-CA704D024F2D}" dt="2021-01-07T17:35:46.370" v="186" actId="478"/>
          <ac:spMkLst>
            <pc:docMk/>
            <pc:sldMk cId="522448672" sldId="456"/>
            <ac:spMk id="3" creationId="{00000000-0000-0000-0000-000000000000}"/>
          </ac:spMkLst>
        </pc:spChg>
        <pc:spChg chg="del mod">
          <ac:chgData name="Mrs MacDonald" userId="952007e4-f8fe-4c3b-b85c-2d8367fd4790" providerId="ADAL" clId="{900B9332-2DE6-4CC8-B917-CA704D024F2D}" dt="2021-01-07T17:35:56.510" v="188" actId="478"/>
          <ac:spMkLst>
            <pc:docMk/>
            <pc:sldMk cId="522448672" sldId="456"/>
            <ac:spMk id="4" creationId="{00000000-0000-0000-0000-000000000000}"/>
          </ac:spMkLst>
        </pc:spChg>
        <pc:spChg chg="add mod">
          <ac:chgData name="Mrs MacDonald" userId="952007e4-f8fe-4c3b-b85c-2d8367fd4790" providerId="ADAL" clId="{900B9332-2DE6-4CC8-B917-CA704D024F2D}" dt="2021-01-07T17:36:06.768" v="193" actId="14100"/>
          <ac:spMkLst>
            <pc:docMk/>
            <pc:sldMk cId="522448672" sldId="456"/>
            <ac:spMk id="6" creationId="{86960EB0-B051-446D-9204-9B9F63030B65}"/>
          </ac:spMkLst>
        </pc:spChg>
        <pc:picChg chg="add mod">
          <ac:chgData name="Mrs MacDonald" userId="952007e4-f8fe-4c3b-b85c-2d8367fd4790" providerId="ADAL" clId="{900B9332-2DE6-4CC8-B917-CA704D024F2D}" dt="2021-01-07T17:36:22.932" v="199" actId="1076"/>
          <ac:picMkLst>
            <pc:docMk/>
            <pc:sldMk cId="522448672" sldId="456"/>
            <ac:picMk id="7" creationId="{B8BD2F2B-B592-47B8-87CB-12E949E0C5DA}"/>
          </ac:picMkLst>
        </pc:picChg>
        <pc:picChg chg="add mod">
          <ac:chgData name="Mrs MacDonald" userId="952007e4-f8fe-4c3b-b85c-2d8367fd4790" providerId="ADAL" clId="{900B9332-2DE6-4CC8-B917-CA704D024F2D}" dt="2021-01-07T18:11:55.462" v="375"/>
          <ac:picMkLst>
            <pc:docMk/>
            <pc:sldMk cId="522448672" sldId="456"/>
            <ac:picMk id="8" creationId="{A66DB3D4-D7E9-46C4-9ACE-B05E775EB701}"/>
          </ac:picMkLst>
        </pc:picChg>
        <pc:picChg chg="del mod">
          <ac:chgData name="Mrs MacDonald" userId="952007e4-f8fe-4c3b-b85c-2d8367fd4790" providerId="ADAL" clId="{900B9332-2DE6-4CC8-B917-CA704D024F2D}" dt="2021-01-07T17:36:08.097" v="195" actId="478"/>
          <ac:picMkLst>
            <pc:docMk/>
            <pc:sldMk cId="522448672" sldId="456"/>
            <ac:picMk id="2050" creationId="{00000000-0000-0000-0000-000000000000}"/>
          </ac:picMkLst>
        </pc:picChg>
      </pc:sldChg>
      <pc:sldChg chg="addSp delSp modSp add mod">
        <pc:chgData name="Mrs MacDonald" userId="952007e4-f8fe-4c3b-b85c-2d8367fd4790" providerId="ADAL" clId="{900B9332-2DE6-4CC8-B917-CA704D024F2D}" dt="2021-01-07T18:12:47.172" v="376"/>
        <pc:sldMkLst>
          <pc:docMk/>
          <pc:sldMk cId="2619682273" sldId="457"/>
        </pc:sldMkLst>
        <pc:spChg chg="mod">
          <ac:chgData name="Mrs MacDonald" userId="952007e4-f8fe-4c3b-b85c-2d8367fd4790" providerId="ADAL" clId="{900B9332-2DE6-4CC8-B917-CA704D024F2D}" dt="2021-01-07T17:37:48.831" v="223" actId="14100"/>
          <ac:spMkLst>
            <pc:docMk/>
            <pc:sldMk cId="2619682273" sldId="457"/>
            <ac:spMk id="2" creationId="{00000000-0000-0000-0000-000000000000}"/>
          </ac:spMkLst>
        </pc:spChg>
        <pc:spChg chg="mod">
          <ac:chgData name="Mrs MacDonald" userId="952007e4-f8fe-4c3b-b85c-2d8367fd4790" providerId="ADAL" clId="{900B9332-2DE6-4CC8-B917-CA704D024F2D}" dt="2021-01-07T17:38:11.290" v="229" actId="20577"/>
          <ac:spMkLst>
            <pc:docMk/>
            <pc:sldMk cId="2619682273" sldId="457"/>
            <ac:spMk id="6" creationId="{86960EB0-B051-446D-9204-9B9F63030B65}"/>
          </ac:spMkLst>
        </pc:spChg>
        <pc:picChg chg="add mod">
          <ac:chgData name="Mrs MacDonald" userId="952007e4-f8fe-4c3b-b85c-2d8367fd4790" providerId="ADAL" clId="{900B9332-2DE6-4CC8-B917-CA704D024F2D}" dt="2021-01-07T18:12:47.172" v="376"/>
          <ac:picMkLst>
            <pc:docMk/>
            <pc:sldMk cId="2619682273" sldId="457"/>
            <ac:picMk id="3" creationId="{CFBA123A-99F1-495D-BCFF-7215E3CB39E6}"/>
          </ac:picMkLst>
        </pc:picChg>
        <pc:picChg chg="del">
          <ac:chgData name="Mrs MacDonald" userId="952007e4-f8fe-4c3b-b85c-2d8367fd4790" providerId="ADAL" clId="{900B9332-2DE6-4CC8-B917-CA704D024F2D}" dt="2021-01-07T17:37:52.849" v="226" actId="478"/>
          <ac:picMkLst>
            <pc:docMk/>
            <pc:sldMk cId="2619682273" sldId="457"/>
            <ac:picMk id="7" creationId="{B8BD2F2B-B592-47B8-87CB-12E949E0C5DA}"/>
          </ac:picMkLst>
        </pc:picChg>
        <pc:picChg chg="add mod">
          <ac:chgData name="Mrs MacDonald" userId="952007e4-f8fe-4c3b-b85c-2d8367fd4790" providerId="ADAL" clId="{900B9332-2DE6-4CC8-B917-CA704D024F2D}" dt="2021-01-07T17:38:15.024" v="231" actId="1076"/>
          <ac:picMkLst>
            <pc:docMk/>
            <pc:sldMk cId="2619682273" sldId="457"/>
            <ac:picMk id="1026" creationId="{9B7F798F-8164-45F5-B4F9-A2F96419266D}"/>
          </ac:picMkLst>
        </pc:picChg>
      </pc:sldChg>
      <pc:sldChg chg="addSp delSp modSp add mod modAnim">
        <pc:chgData name="Mrs MacDonald" userId="952007e4-f8fe-4c3b-b85c-2d8367fd4790" providerId="ADAL" clId="{900B9332-2DE6-4CC8-B917-CA704D024F2D}" dt="2021-01-07T18:16:11.721" v="378"/>
        <pc:sldMkLst>
          <pc:docMk/>
          <pc:sldMk cId="2830907998" sldId="458"/>
        </pc:sldMkLst>
        <pc:spChg chg="mod">
          <ac:chgData name="Mrs MacDonald" userId="952007e4-f8fe-4c3b-b85c-2d8367fd4790" providerId="ADAL" clId="{900B9332-2DE6-4CC8-B917-CA704D024F2D}" dt="2021-01-07T17:39:31.052" v="273" actId="20577"/>
          <ac:spMkLst>
            <pc:docMk/>
            <pc:sldMk cId="2830907998" sldId="458"/>
            <ac:spMk id="2" creationId="{00000000-0000-0000-0000-000000000000}"/>
          </ac:spMkLst>
        </pc:spChg>
        <pc:spChg chg="mod">
          <ac:chgData name="Mrs MacDonald" userId="952007e4-f8fe-4c3b-b85c-2d8367fd4790" providerId="ADAL" clId="{900B9332-2DE6-4CC8-B917-CA704D024F2D}" dt="2021-01-07T17:41:43.355" v="300" actId="20577"/>
          <ac:spMkLst>
            <pc:docMk/>
            <pc:sldMk cId="2830907998" sldId="458"/>
            <ac:spMk id="3" creationId="{00000000-0000-0000-0000-000000000000}"/>
          </ac:spMkLst>
        </pc:spChg>
        <pc:picChg chg="del">
          <ac:chgData name="Mrs MacDonald" userId="952007e4-f8fe-4c3b-b85c-2d8367fd4790" providerId="ADAL" clId="{900B9332-2DE6-4CC8-B917-CA704D024F2D}" dt="2021-01-07T17:41:45.804" v="301" actId="478"/>
          <ac:picMkLst>
            <pc:docMk/>
            <pc:sldMk cId="2830907998" sldId="458"/>
            <ac:picMk id="4" creationId="{309BF606-F864-44FB-8BA0-09C12EF5E8FA}"/>
          </ac:picMkLst>
        </pc:picChg>
        <pc:picChg chg="add mod">
          <ac:chgData name="Mrs MacDonald" userId="952007e4-f8fe-4c3b-b85c-2d8367fd4790" providerId="ADAL" clId="{900B9332-2DE6-4CC8-B917-CA704D024F2D}" dt="2021-01-07T17:42:00.862" v="305" actId="1076"/>
          <ac:picMkLst>
            <pc:docMk/>
            <pc:sldMk cId="2830907998" sldId="458"/>
            <ac:picMk id="5" creationId="{61A6CC76-0DDA-460E-A693-3FBA5B319081}"/>
          </ac:picMkLst>
        </pc:picChg>
        <pc:picChg chg="add mod">
          <ac:chgData name="Mrs MacDonald" userId="952007e4-f8fe-4c3b-b85c-2d8367fd4790" providerId="ADAL" clId="{900B9332-2DE6-4CC8-B917-CA704D024F2D}" dt="2021-01-07T18:16:11.721" v="378"/>
          <ac:picMkLst>
            <pc:docMk/>
            <pc:sldMk cId="2830907998" sldId="458"/>
            <ac:picMk id="6" creationId="{5A7C9C0B-4D46-4E28-9A5E-0D3F5B66BEB5}"/>
          </ac:picMkLst>
        </pc:picChg>
      </pc:sldChg>
      <pc:sldChg chg="addSp delSp modSp add mod modAnim">
        <pc:chgData name="Mrs MacDonald" userId="952007e4-f8fe-4c3b-b85c-2d8367fd4790" providerId="ADAL" clId="{900B9332-2DE6-4CC8-B917-CA704D024F2D}" dt="2021-01-07T18:16:11.721" v="378"/>
        <pc:sldMkLst>
          <pc:docMk/>
          <pc:sldMk cId="356332626" sldId="459"/>
        </pc:sldMkLst>
        <pc:spChg chg="mod">
          <ac:chgData name="Mrs MacDonald" userId="952007e4-f8fe-4c3b-b85c-2d8367fd4790" providerId="ADAL" clId="{900B9332-2DE6-4CC8-B917-CA704D024F2D}" dt="2021-01-07T17:42:12.907" v="326" actId="20577"/>
          <ac:spMkLst>
            <pc:docMk/>
            <pc:sldMk cId="356332626" sldId="459"/>
            <ac:spMk id="2" creationId="{00000000-0000-0000-0000-000000000000}"/>
          </ac:spMkLst>
        </pc:spChg>
        <pc:spChg chg="mod">
          <ac:chgData name="Mrs MacDonald" userId="952007e4-f8fe-4c3b-b85c-2d8367fd4790" providerId="ADAL" clId="{900B9332-2DE6-4CC8-B917-CA704D024F2D}" dt="2021-01-07T17:43:25.361" v="333" actId="14100"/>
          <ac:spMkLst>
            <pc:docMk/>
            <pc:sldMk cId="356332626" sldId="459"/>
            <ac:spMk id="3" creationId="{00000000-0000-0000-0000-000000000000}"/>
          </ac:spMkLst>
        </pc:spChg>
        <pc:picChg chg="add mod">
          <ac:chgData name="Mrs MacDonald" userId="952007e4-f8fe-4c3b-b85c-2d8367fd4790" providerId="ADAL" clId="{900B9332-2DE6-4CC8-B917-CA704D024F2D}" dt="2021-01-07T17:43:21.498" v="332" actId="1076"/>
          <ac:picMkLst>
            <pc:docMk/>
            <pc:sldMk cId="356332626" sldId="459"/>
            <ac:picMk id="4" creationId="{75AB0341-9681-4B83-A5F9-823E71F34AE0}"/>
          </ac:picMkLst>
        </pc:picChg>
        <pc:picChg chg="del">
          <ac:chgData name="Mrs MacDonald" userId="952007e4-f8fe-4c3b-b85c-2d8367fd4790" providerId="ADAL" clId="{900B9332-2DE6-4CC8-B917-CA704D024F2D}" dt="2021-01-07T17:43:14.135" v="330" actId="478"/>
          <ac:picMkLst>
            <pc:docMk/>
            <pc:sldMk cId="356332626" sldId="459"/>
            <ac:picMk id="5" creationId="{61A6CC76-0DDA-460E-A693-3FBA5B319081}"/>
          </ac:picMkLst>
        </pc:picChg>
        <pc:picChg chg="add mod">
          <ac:chgData name="Mrs MacDonald" userId="952007e4-f8fe-4c3b-b85c-2d8367fd4790" providerId="ADAL" clId="{900B9332-2DE6-4CC8-B917-CA704D024F2D}" dt="2021-01-07T18:16:11.721" v="378"/>
          <ac:picMkLst>
            <pc:docMk/>
            <pc:sldMk cId="356332626" sldId="459"/>
            <ac:picMk id="6" creationId="{78A08DE0-53E4-4B49-84E5-2C32B05569C3}"/>
          </ac:picMkLst>
        </pc:picChg>
      </pc:sldChg>
      <pc:sldChg chg="addSp delSp modSp add ord modAnim">
        <pc:chgData name="Mrs MacDonald" userId="952007e4-f8fe-4c3b-b85c-2d8367fd4790" providerId="ADAL" clId="{900B9332-2DE6-4CC8-B917-CA704D024F2D}" dt="2021-01-07T18:16:11.721" v="378"/>
        <pc:sldMkLst>
          <pc:docMk/>
          <pc:sldMk cId="1039107963" sldId="460"/>
        </pc:sldMkLst>
        <pc:picChg chg="add mod">
          <ac:chgData name="Mrs MacDonald" userId="952007e4-f8fe-4c3b-b85c-2d8367fd4790" providerId="ADAL" clId="{900B9332-2DE6-4CC8-B917-CA704D024F2D}" dt="2021-01-07T18:16:11.721" v="378"/>
          <ac:picMkLst>
            <pc:docMk/>
            <pc:sldMk cId="1039107963" sldId="460"/>
            <ac:picMk id="7" creationId="{630605EC-01DC-479B-969C-1E8DF081EF29}"/>
          </ac:picMkLst>
        </pc:picChg>
        <pc:picChg chg="del">
          <ac:chgData name="Mrs MacDonald" userId="952007e4-f8fe-4c3b-b85c-2d8367fd4790" providerId="ADAL" clId="{900B9332-2DE6-4CC8-B917-CA704D024F2D}" dt="2021-01-07T18:16:11.721" v="378"/>
          <ac:picMkLst>
            <pc:docMk/>
            <pc:sldMk cId="1039107963" sldId="460"/>
            <ac:picMk id="13" creationId="{5856ACEC-8F92-4CB2-8B04-B728931D3778}"/>
          </ac:picMkLst>
        </pc:picChg>
      </pc:sldChg>
    </pc:docChg>
  </pc:docChgLst>
</pc:chgInfo>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1-01-07T17:54:33.73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brush xml:id="br2">
      <inkml:brushProperty name="width" value="0.055" units="cm"/>
      <inkml:brushProperty name="height" value="0.055" units="cm"/>
    </inkml:brush>
    <inkml:brush xml:id="br3">
      <inkml:brushProperty name="width" value="0.05292" units="cm"/>
      <inkml:brushProperty name="height" value="0.05292" units="cm"/>
      <inkml:brushProperty name="color" value="#00B050"/>
    </inkml:brush>
    <inkml:brush xml:id="br4">
      <inkml:brushProperty name="width" value="0.05292" units="cm"/>
      <inkml:brushProperty name="height" value="0.05292" units="cm"/>
      <inkml:brushProperty name="color" value="#0070C0"/>
    </inkml:brush>
  </inkml:definitions>
  <iact:action type="add" startTime="9199">
    <iact:property name="dataType"/>
    <iact:actionData xml:id="d0">
      <inkml:trace xmlns:inkml="http://www.w3.org/2003/InkML" xml:id="stk0" contextRef="#ctx0" brushRef="#br0">9706 2826 1188 0,'-47'-18'52'5,"31"11"12"-5,8-3-52 0,-7 0-12 0,-5 3 0 0,0-7 0 5,1 3 0-4,-1-3 9 6,-3 4-9-7,-1-1 8 9,0-6-8-9,1 3 0 6,-1 0 0-6,1-4 8 7,-1 4-8-7,1-3 0 9,-1 3 9-9,-4-4-9 6,1 4 44-5,-1-3 5 6,5 3 1-6,-5 4 0 7,-3-8 5-8,-1 4 1 8,5 0 0-8,-5 4 0 8,1-4-12-8,0 7-3 3,-1-7 0-3,1 3 0 14,-5 1-25-12,5 3-4-2,-1-4-2 0,-3 4 0 27,0-3-10-25,-1 3 0-2,5-4 9 1,-8 1-9 0,-1 3 10-1,1 0-2 0,4 0-8 1,-9 0 12 9,1 4-4-10,-4-8-8 4,4 4 11-4,0-3-11 12,-1 6 12-12,1 1-12 5,-4-4 12-4,0 3-12 13,0 1 10-12,-1-1-10-2,-7-3 8 0,4 4-8 15,-8 3 10-14,4-4-10-1,0 1 12 0,0 3-12 6,-4 0 19-5,4 0-3 10,-4 0-1-10,0 0 0-1,-3 0 5 0,-1 0 2 8,8 3 0-7,-4 1 0 8,4-1 2-5,0 4 1-4,4-7 0 0,-8 4 0 9,8-1-25-8,-8 8 8 4,0-8-8-4,0 4 0 12,4 0 0-12,-4 4 0 0,-4 3 0-1,4-4 0 23,4 0 0-18,-4 4 0-4,0-3 0 0,-4 3 0-1,0 0 0 0,0 0 0 0,4 7 0 0,0-4 0 6,-3 1 0-5,3 3 0 7,4 3 0-8,-4-3 0 14,4 4 0-10,-4 2 0-3,4 5-9 2,4-4 9-3,-4 3 0 0,4 1 0 12,-1-1 0-10,9 1 0 1,-8 2 0-3,8 1 0 9,-4 0-8-7,0 0 8 10,7 4 0-11,1-1-12-1,-8 4 12 0,7 3-10 7,-7-3 10-4,8 4 0-1,0-1-9-2,-1 4 9 10,-3-4 0-6,4 1 0-3,0-1 0-1,-5-3 0 16,5 3 0-15,4 1 0-1,3 3 0 0,1-7 0 7,-5 10 0-6,5-7 0 3,0 4 0-3,-1 4 0 13,1-4 0-13,3 3 0-1,-3 0 0 0,3 1 0 15,1-1 0-14,-1 0 0-1,1 1 0 0,-5-1 0 4,13 1 0-3,-9 2 0 7,1 5-8-7,-1-4 8 4,1 0 0-4,7-1 0 9,0 1-9-9,-3 4 9 4,-1-4 0-4,4-1 0 10,1 5 0-9,-1 3 0 1,1 3 0-3,-1-3 0 4,0 0 0-2,5-4 0 6,-5 0 0-7,0 1 0 18,1 3 0-15,-1-4 0-3,0 4 0-1,1 0 0 0,-1 0 0 1,4-1 0 14,4-2 0-10,-11-1 0 2,7 1 0-6,0 2 0 1,5 1 0-2,-1 0 0 0,-4 0 0 0,4 0 0 16,-3 0 0-7,-5-4 0-6,4 4 0-1,1 0 0 0,-1-4 0-1,-4 4 0 1,4 3 0-2,-3 1 0 7,7-1 0-7,-8-3 0 0,5 3 0 0,-1-3 0 6,0-4 0-4,-3 4 8 22,-1 4-8-15,0-1 0-5,5 0 10-2,-5 1-1-2,-4-1 0 0,9 0 0 0,-13 4 3 0,8-7 0 0,-7 3 0 0,7 1 0 12,-3-1-2-11,-1 0 0-1,4 4 0 0,-3 0 0 7,7-3 6-7,4-1 2 3,-3 0 0-2,-9 1 0 11,8 2-18-11,-7 1 0 3,7 0-11-3,0 0 11 9,-3 0 0-8,3 0 0-1,4-4 0 0,-4 4 0 7,1 0 0-8,3 3 0 8,-4-3 0-8,4 3 0 9,1 0 0-9,-1-3 0 5,0-3 0-4,0 6 0 13,4 0 0-12,-3 4 0-2,-1-4 0 0,8 4 0 3,-8-3 0-2,4-1 8 10,4-3-8-10,-7 3 0 3,7 0 0-4,-8 1 0 13,4 3 0-8,0-8 0-5,0 5 0 0,4-4 0 17,4-4 0-12,-8 4 0-4,4 0 0 0,-7 0 0-1,7-1 0 0,4 1 0 29,-12 4 0-27,12-5 0-2,-8 1 0 0,4 0 0 0,0-4 0 0,4 4 11 0,0 0-2 0,-8 0 0 29,16 0-1-24,-16 0 0-4,8-1 0-1,8-6 0 0,-8 4-8 0,4-1 12 1,0 0-12 1,4 1 12 0,-4 3-12 1,4-4 0-2,-4 4 0 0,7-7 0 4,-7 3 0-3,4-3 0 5,4 3 8-7,-4 1-8 13,4-1 0-11,0 4 0-2,-1-4 0 0,5 0 0 4,-4 1 0-3,4-1 0 8,-1 0 0-7,5 1 0 2,-8-1 0-4,3-3 0 12,5 7 0-10,0-7 0-2,-1-4 0 1,5 0 0 9,0 1 0-10,-5-1 8 5,1 1-8-4,7-1 10 2,-11 0-10-2,12 1 10 10,-1-1-2-7,1-3-8-1,-1 0 12-2,1 3-4 15,7 0-8-6,-11-3 8-8,7 0-8-1,0 4 8 0,1-5-8 0,-5 1 0-1,5 4 9 0,3-4-9 6,4-1 0-6,-3-2 8 15,3-1-8-13,0-3 0-1,1 3 20 0,-1-3-1 8,0 0 0-7,1 0 0-1,3 3-19 2,-4-6-19 8,0 3 4-10,-3-4 1 0,3 1 14-1,-3-1 0 14,3 0 0-11,0-3 0-2,8 0 10 0,-11 0-10-1,11-4 8 1,-8 4-8 9,4-3 11-7,1-4-3-3,3 3-8 0,-8-3 12 14,0-4-12-12,5 1 0-1,-1-1 0-1,-4 1 0 17,4-4 0-14,-3 0 0 0,7-4 0-3,-8 1 0 0,4-5 8 0,1 5-8 5,-5-1 0-3,4-6 9 13,-4 3-9-13,9-4 10-2,-9 1-10 0,-4-1 10 17,4-3-10-14,-3 4 10-3,3-1-10 0,0 1 10 0,1-5-10 0,3 1 8 11,0 0-8-6,4 0 8-5,-7-3-8 0,3-1 8 15,8 1-8-13,-12-1 8 3,5-3-8-4,7 4 8-1,-12-4-8 0,8 0 8 12,0 0-8-8,-7 0 0-4,3-4 0 0,0 1 8 10,0-1-8-8,-3 1 8-2,7-4-8 0,-8 0 8 9,4 0-8-8,0-4 0 5,-3 4 0-4,7-3 0 5,-12-1 0-5,5 4 8 2,-1-3-8-4,0-4 0 13,0 3 0-12,5-3 0-1,-1 0 0 1,0 4 0 8,-4-4 0-9,-3 0 0 5,7-4 0-3,0 1 0 11,1 3 0-11,-5-7 10-2,0 3-1 1,4-3 0 12,-3 0-9-11,-5 0 0-2,4 1 0 0,5-5 0 15,7 1 0-13,-12-1 0-2,0 1 0 0,8-4 0 4,1-4 0-4,7 1 0 13,-16-1 8-11,8-3-8-2,0 1 0 0,-8-1 0 14,1-4 0-13,3 1 0 0,0-1 0-1,0 1 8 15,5-1-8-14,-5 1 0-1,-4 3 18 1,4 0-2 0,1-3 0-1,-1 3 0 11,-4 0-24-9,0 0-6 1,1 0-1-2,-5 4 0 10,4-8 15-8,-7 8 0-2,3-4 0-1,1 3 0 15,-1-3 0-14,0 4 0 0,1-4 0-1,-1 4 0 13,-3-1 14-11,-1 1-1-2,0-4 0 0,1 0 0 15,3 0-13-14,-3 3-13-1,-1-3 2 1,4 4 1 14,-11 0 10-14,7-4 0 1,-7 3 10-2,4 1-10 1,-1-1 8-1,-3-3-8 12,3 0 0-8,1 0 9-4,-5 1-9 0,5-1 8 16,-1-4-8-15,1 1 8-1,-5-1-8 0,5 4 8 5,-1 0-8-5,-3 1 8 8,3-8-8-7,-3 3 12 28,0 1-12-29,-1-1 12 1,-3 4-3-1,3-3 0 1,-3 6 0-1,0-2 0 0,3 2-9 1,-3-3 0 12,0 0 9-13,-5 0-9 0,1 0 0 0,4-3 9 5,-5 0-9-4,5-1 0 14,0 1 8-14,-1-4-8-1,-3 3 0 0,4-3 0 15,-1 0 8-14,1-3-8-1,0 0 0 1,-1-1 0 13,1 1 0-13,0-1 0-1,-1 1 0 1,1-4 0 14,-4-3 0-12,-1 3 0-2,9 0 0-1,-12 0 0 0,-8 0 0 0,7-3 0 16,1 3 0-15,0 0 0 2,-4 3 0-2,0-2 0-1,11 6 13 0,-3-4-4 11,-4 1-9-8,0 3 0-3,-4 0 0 0,3 0 0 12,1 0 0-8,0 0 0-4,-4 0 0 0,0 4 0 11,7-4 0-11,-3 4 0 6,-8-1 0-6,0 1 0 15,4-1 0-14,4 1 8-1,-8-1-8 0,0 1 0 14,-1 0 0-13,1-1 0-1,8 4 8 0,-8-3-8 15,0-1 0-13,0 1 0-2,4-4 0 0,-4 4 8 15,0-4-8-12,0 0 0-3,4 0 0 0,-5-4 8 1,5 4-8-1,-4-3 0 17,0 3 0-12,4 0 0-4,4 0 0-1,-4 0 0 0,-8-3 0 0,4 3 0 9,3 0 0-8,1 0 0 3,-8-3 0-4,0 3 0 7,8-4 0-7,-4 1 0 7,-4 3 8-5,0-3-8 13,0-1 0-14,4 1 0-1,4-1 0 0,-4 1 0 13,-8 0 0-12,8 3 0-1,4-4 0 0,-4 1 0 14,-4 3 0-12,4-3 0-2,-1-4 0 0,1 3 0 13,0 1 0-11,-4-1 0-2,4 1 0 1,0 0 0 12,4-1 0-11,-4 1 0-2,-4 3 8 0,8 0-8 14,0 3 0-12,0 1 0-2,-8 3 0 1,4-3 0 0,7 3 0 12,1 3 0-9,-4-3 0-3,0 0 0-1,0 0 0 0,7 4 0 14,5-4 0-13,-8 4 0-1,-8-1 0 0,4 4 0 18,15-7-9-16,-7 7 9-2,-4-3-10 0,7-1 2 0,5 5 0 1,3-1 0 16,-3 0 8-15,-4 0 8 0,3 0-8 1,1 0 11-2,-1 3-11 4,1-3 0-4,-4 4 0-1,-1-1 0 20,9 1 0-16,-9 0 0-3,-3-1 0-1,4 1 0 1,-1-4 0 1,1 3 0 1,-4-3 0-3,0 0 0 15,3 0 0-13,1 4 0-2,3-1 0 0,-7-3 0 16,-4 0 0-8,0 4 0-6,7-4 0 0,-7 0 8-2,0 4-8 1,4-1 0-1,3 4 0 0,1-3 0 15,0-1 0-11,-1-3-11-4,1 4 3 0,0-4 0 0,-1 0 8 1,1 4 11 17,-8-4-3-14,3 3 0-3,5-3-8-1,0 4 0 0,-9-4 0 0,1 0 0 14,4 3 0-12,0 1 0-2,-4-8 0 0,-1 8 0 11,1-4 0-10,4 0 0-1,0 0 0 1,-1-3 0 16,1-1 0-16,0 1 0-1,-1-4 0 0,5 3 0 15,0-3 0-12,-1 1 0-1,5 2 0-2,-4-3 0 0,-1-3 0 0,1 3 0 10,3 0 0-6,1-4 0-2,-4 4 0-2,-1-3 0 15,1 0 0-14,4 3 0-1,-5-7 0 0,1 7-11 14,3-4 3-13,-3 1 0-1,0 0 8 0,-1-4 11 15,5 0-3-12,-8 0 0-1,3 0-8-2,1 0 0 0,-4 4 0 0,3-4 0 11,-3 0 0-7,0 3 0-3,0-3 0-1,-1 4 0 14,5-4 0-13,0 0 0-1,-5 0 0 0,5-3 0 16,-4-1 0-15,-1 1 0 3,5 0 0-2,0-1 0-1,-5-3 0-1,5 0 0 9,0 0 0-6,3 4 0-2,-7-4 0-1,4 4 0 6,-1-1 0-5,1-3 0 6,0 4 0-6,-5 0 0 11,5-4 0-11,-4 0 0-1,-1 0 0 0,1 0 0 11,4 0 0-9,-5-3 0 12,5 3 0-12,-8 0 0-2,8 0 0 0,-5 0 0 3,1 0 0-2,-4 4 0 13,4-1 0-13,-5 1 0-1,-3 3 0 1,4-4 0 13,-4 5 0-13,4-5 0-1,-8-3 0 0,7 4 0 14,-3-4 0-12,-4 4 0-2,0-1 0 0,0 1 0 16,0-1 0-12,0 4 0-4,-4-3 0 0,4 0 0 0,0 3 0 0,-4-4 0 14,4 1 0-13,-4-4 0-1,0 3 0 0,0-2 0 15,-4-1 0-14,0 0 0-1,4-4 0 0,-4 4 0 13,0-3 0-11,0-4 0-2,-4 4 0 0,4-4 0 16,-4 0 0-12,0-3 0-3,1-1 0-1,-5 1 0 0,4-1 0 1,0 5 0 11,0 2 0-8,-4-3 0-1,1 0 0-1,-1 1 0 0,4-1 0-2,-4 3 0 11,0-3 0-9,-3 0 0-1,3 1 0-1,-4-1 0 13,0 3 0-12,1-3 0-1,-5 1 8 0,4 2-8 16,1-3 0-15,-9 11 0 0,1-11 0-1,3 4 8 16,0-1-8-11,-3 1 0-5,-5-1 0 0,1 4 0 0,3 1 0 0,-3-1 0 7,3-4 0-6,-4 4 0 15,1 0 0-14,-1 4 0 1,5 0 0-3,-5-1 0 0,1 1-10 0,3 3-1 11,-3-4 0-7,-1 5 0-4,1-5 35 0,-5 4 6 11,1 0 2-6,3 4 0-4,1-8-32-1,-1 5 0 14,1-1 0-12,-5 3 0-2,5-3-9 0,-5 0-8 13,1 4-2-13,0-4 0 1,3 4 19 0,-3-1-8 2,-1 4 8-3,1 0 0 11,-1 0-8-11,1 0 8 14,-8 0 0-12,3 0 0-2,5 1-13 0,-13-5 4 16,-3 8 1-13,8 3 0-2,11-7 16-1,-7 3 3 0,-12 1 1 0,4 3 0 15,3-3-12-13,1 3 8-2,0 0-8 0,0 3 8 16,-5-6 7-16,5 6 1 1,0-3 0-1,-5 7 0 9,-7-3-16-8,4-1 0-1,16 1 0 0,-5-1 0 6,-7 5 0-6,4-1 0 11,0-4 0-10,7 8 0 12,-3-4 0-12,-1 0 0-1,1 3 0 0,4-3 0 7,3 0 0-6,-7 0 0 10,-1 0-10-10,1 4 10 16,11-1-27-16,-3-3 0-1,-8-3 0 0,3 3 0 13,1-3-50-12,-1-1-11-1,5 1-1 0,-5-8-1 17,1 1-119-16,3-4-24-1</inkml:trace>
    </iact:actionData>
  </iact:action>
  <iact:action type="add" startTime="15801">
    <iact:property name="dataType"/>
    <iact:actionData xml:id="d1">
      <inkml:trace xmlns:inkml="http://www.w3.org/2003/InkML" xml:id="stk1" contextRef="#ctx0" brushRef="#br1">28338 15142 2012 0,'0'0'44'2,"0"0"10"-2,0 0 2 0,-8 4 0 0,-3-1-45 0,-1 1-11 17,4-1 0-17,-4 1 0 3,0-1 24-2,1 1 4-1,-1-1 0 0,4-3 0 6,-8 4 5-6,4-1 2 7,-3 1 0-7,-1 3 0 9,4-7-18-9,-4 7-3 9,-3-7-1-8,3 7 0 3,-4 0-13-4,1-4-10 8,-1 4 2-7,0 0 0 5,-3 0 8-5,-1 0 0 5,1 0 0-6,-5 4 0 21,1-4-23-20,-5 3-2-1,-3 4-1 4,0-4 0-4,-1-3 13 0,-3 7 2 15,3-3 1-14,-7 3 0-1,0 0 10 0,0 0 0 13,0 0 0-11,-1 3 0-2,-3 1 0 0,-4-1 9 5,-8 1-1-3,8 3-8 10,-4 0 14-11,0-1-4-1,-8 1-1 0,0 0 0 14,4 0-9-13,0-3 0-1,0 6 0 0,-7-3 0 15,3-3 0-13,-4-1 0-2,0 1 0 0,0-1 0 14,4 0 0-13,1 1 0-1,-1-4 0 0,0 0 0 4,0 0 0-4,-4 0 0 12,0 0 10-11,0 0-10 4,1-4 16-4,-5 1-4 9,4 3-1-6,0-4 0-4,4 1-1 0,-3-1 0 14,-9 1 0-14,8-4 0 0,4 3 4 0,0-3 1 11,0 0 0-11,1 0 0 5,3-4-3-3,-4 4 0 4,8-7 0-5,-4 4 0 7,-4-1 15-5,8-3 2-3,0 4 1 0,0-4 0 10,-4-4-19-10,4 1-11 7,0-4 12-7,4 3-12 7,-4-2 13-7,8 2-4 7,-5-3-1-7,1 0 0 10,-4-3-8-10,0-1 0 5,0 1 0-4,-4-4 0 10,8 0 0-9,-4-4 0-2,8 1 11 0,-4-1-11 7,-4 1 0-7,4-8 8 11,0 1-8-10,-4-4 0 3,-4-3 0-3,4 3 0 9,12-4 0-8,-1 1 0 2,1-4 0-4,0-4-12 11,0 1 12-6,7 3-10-5,5-3 10 1,-1-1-12 16,-7 1 12-12,12-1-12-4,-1 1 12-1,1-4 0 0,-5-3 0 0,1-1 8 27,11-3-8-26,-3 1 0-1,-5-1 0 0,4 0 0 0,9-4 0 1,-1 5 0-1,0-5 0 1,-3 1 0 19,-1-4 0-10,4 4-8-3,4-8 0-5,1 1 0 0,-5 3 8-1,4-3 11 1,4-1-3-2,0 4 0 0,-3-3-8 2,3 3 0-1,0 0 0 1,4-3-11-1,0-1 11 0,-4 1 0 13,0-4 0-5,0 4 8-8,8 3-8-1,-7-3-13 0,-1 6 3 1,0-3 1 11,8 1 9-11,-4 2 0-1,-8-6 0 0,4 3 0 6,0-3 0-5,5-1 8 21,-5 4 0-20,4 0 0-2,-8 4-8 0,8 0-12 0,0 3 4 0,0-4 0 6,-8-2 8-5,5-1 0 6,3-4 0-6,0 4 0 11,-4 1 0-10,0-1 0-1,-4 3 0-1,4 1 8 16,0 0-8-11,-3-1 0-5,-1-3 8 1,4 0-8-1,0 1 0 1,-4-1 8 2,-3 0-8-3,3-4 0 10,0 8 8-9,0-4-8 14,-3 0 10-11,-5 0-10-3,0 1 0-1,1-1 8 0,7-4-8 0,-8-3 0 11,-7 1 0-7,11-1 0-4,4 0 0 0,-4 4 0 9,-7-4 0-8,3 0 0 16,1 3 0-13,3-2 0-3,-4-5 0-1,-3 4 0 0,3 1 0 0,0-1 0 15,5 0 0-14,-5 3 0-1,0 1 0 1,5-4 0 2,-5 0 0-2,0-3 0 4,1 0 0-5,3-1 0 17,-4 4 0-14,1 1 0-2,-1-1 8-1,0 0-8 13,1 0 0-12,-1 0 0 0,4 0 0 0,-3-3 0 4,-5-4 0-5,8 4 9 4,-3-1-9-3,-1 8 12 16,0-4-12-13,5 4 0-1,-1-4 0 10,0 4-11-11,4 3 11 1,-3-7 16-2,3 4-4 3,-4-4-1-4,0 0-3 0,5 3-8 1,-1 5 12-1,0-5-4 6,0-3-8-1,1 4 0-3,-1-4 0-2,0 0 0 14,4 0 0-12,-4 4 0-2,4-4 0 0,1 7 0 12,-1-3 0-9,0 0 0-3,0-1 0 0,-4 1 0 6,4-7 9-5,0 6-9 6,-3 1 10-5,7 3-10 10,-4-3 12-11,0 3-3-1,4 0-1 0,-4 0 0 16,4 0 1-14,-4 0 0-2,5-3 0 0,-5 3 0 21,4-3 2-17,0 3 0-4,4 0 0 0,-4 3 0 0,4-2-1 0,0-1 0 0,4 0 0 0,0-3 0 10,0-4-10-9,0 0 0 11,0 0 0-12,3 4 8 0,1 3-8 1,0-4 0 10,0 4 0-8,4-3 0-3,0 0 0 0,3-4 0 12,-7 4 0-9,8-4 0-2,0 0 9-1,-1 0-9 11,1 4 10-6,4-1-10-5,-1 1 0 1,1-1 0 21,4-2 0-14,-1 2 0-8,1-3 0 0,-1 1 0 1,1-1 0-1,3 0 0 0,-3 3 12 1,3 1-3 16,-3 3-1-15,0-3 0-2,3-4-8 0,1 4 0 0,-1-4 0 0,1 3-11 23,-1 1 11-22,1 3 0-1,3 0 0 0,1 0 8 0,-1 1-8 1,4-1 0 3,9-4 0-4,-9 4 0 8,-4 1 0-8,1 2 0 16,11-3 0-11,0 4 0-3,-7-4 0-2,3 7 0 1,-4-3 0 0,5 3 0 12,-1 0 0-12,-4-3 0-1,-3-1 0 0,11 4 0 5,4-6 0-4,-4 6 9 22,-11-4-9-21,11 8 0-2,8-4 8 0,0 4-8 3,-8-1 0-2,1 1 0-1,-1-1 0 1,0 1 0 8,0-4 0-9,-3 4 0 13,-1-4 8-12,12 0-8 0,4 7 0 0,0-3 0 13,-12 3 8-11,4 3-8-1,8-3 0-1,1 7 0 1,-5-3 0-2,0 0 0 4,4-1 0-3,0 4-9 17,0-3 9-17,0-1 0-1,8 1 0 1,-4 0 8 2,0-1-8 2,-4 4 0 8,4 0 0-10,-4 0 0-2,0 4 0-1,-4 3 0 0,8-7 0 0,-4 4 0 7,4 3 0-6,3 0 0 18,-3-4 0-14,4 5 0-5,0 2 0 1,0-3 0-1,-4 4 0 0,4-8 0 8,8 4 0-4,-5 0 0-3,1 4 0-1,0 0-8 13,4 6 8-9,-4 1 0-4,-1-1 8 0,1 1-8 15,-4-1 0-11,4 1-12-3,0-1 2 0,3 8 0-1,-3-4 10 0,4 3 0 5,-4 4 0-3,-4-7 0 14,0 4 0-14,3 3 0-2,5 3-10 0,-4-3 10 21,0 4 0-17,3 3 0-3,1 0 0-1,0 0 0 0,0 3 0 1,-5 4 0-1,5-3 0 1,0 3 0 5,4 0 0-3,-1 0 0 9,-7 3-10-11,4 1 10 0,-4 3 0-1,3 3 0 15,-3 1 0-9,4-1-8-5,0 1 8 0,-1 3 0-1,-3 0 0 0,-4 3 0 15,4 4 0-14,0-4 0-1,0 4 0 0,-5-3 0 6,1 3 0-4,0 3-12-1,4-3 4 0,-4 4 0 16,4 2 0-9,-1 1 0-7,-7-3 0 0,4 3 0 0,-8 7 8-1,4-4 0 1,0 0 8 0,-4 1-8 17,0 6 0-17,0-6-12-1,0 3 2 1,-4 6 0 20,0-9 10-18,-3 6 0-2,-5 1 0 0,0-4 0-1,0 10 0 0,1-7 0 0,-5 11 0 0,4-3 0 7,0 2 0-7,-3 1 0 17,3 0 0-13,0 0 0-2,-4 0 0-1,5 3 0-1,-5 1 0 0,0-1 0 6,4 11 0-5,-3-11-8 16,-5 11 0-11,4-11 0-5,-7 4 8 0,3 0 11-1,-3 0-3 0,3 0 0 15,-4 3-8-9,5 1 0-4,-5 2 0-1,-3 1 0 0,-1-3 0 1,1 2 0-2,-12 1-10 2,3 0 10 14,5 3 0-9,-5 1 0-7,5-4 0 0,-8 3 0 0,-1-3 0 0,-3 3 0 19,4 0 8-14,-4 1-8-5,0 3 0 1,-5-1 0 2,5 1 0-3,0 0 0 0,-4 0 0 2,4 0 0 15,-1-4 0-14,-3 0 0-3,4 4 0 0,0 0-19 0,0 0 4 0,-1 0 1 7,1-4 22-6,0 0 5 9,-4-3 1-9,4 4 0 3,3-1-14-3,-3 7-16 14,0-3 3-14,0-4 1-1,0 1 12 0,-1-4 16 25,5-1-3-21,-4 1-1-3,0 0-12-1,-1 3-16 0,1-3 3 0,4 4 1 0,-4-5 12 0,-1 1 0 12,1 0 0-9,4 0 0-3,0 3 0 0,-4 1 0 16,-5 2 10-14,5-2-10-2,0-4 10 0,0-1-10 17,-8 1 12-16,7 0-12-1,5 3 0 0,-8-3 0 0,-4 0 0 0,4 3 0 10,0-3 0-8,0 0 0 0,-5-3 0-2,1 2 0 10,-4 1 0-9,0-3 0 12,0-1 0-13,0 4 0 1,-4 0 0 0,4-1 0 11,-3 1 0-11,-1 0 10-1,-4 0-10 0,-4 0 0 6,8 0 0-5,-4-1 0 10,8 8 0-7,-4 0 0-4,-4-7-12 0,4 3 12 14,-7 1 0-12,3-1 0-2,-4 0 0 0,0 4 0 6,0-4 0-6,1 1 8 5,-1-1-8-5,-4 0 0 10,4-3 0-10,-3 0 0 6,3 3 0-5,0-3 0 8,0 4 0-9,0-1 0 8,1-7 0-7,3 1 0 15,-4-1 0-14,4 0 0-1,0-3 0 0,0 4 0 0,-3-1 0-1,3-3 0 14,0 0 0-12,-4-4 0-2,4 0 0 0,0 1 0 6,-3-1 0-6,3-3 0 5,-4 3 12-5,0 1-4 12,0-1 0-12,1 0 0 4,-1-3-8-3,0-3 0 6,-4 3 0-7,1-1 0 9,-1-6 0-8,4 7 8 2,-4-3-8-1,-3 2 8 8,3-2-8-9,-4-1 0 16,5 4 0-16,-1-4 0-1,0 1 0 0,0-1 12 0,5 1-2 0,-1-5 0 15,0 1-10-14,0 0 12 0,1 0-12-1,-1 0 12 10,0 3-12-10,0 1 0 5,-4-4 0-4,5 0 0 6,-1-1 0-7,0 1 0 10,0-3 0-9,0 3 0 3,5-7 0-4,-5 3 0 10,-4 0 0-9,4 1 0 17,1 3 0-18,-5-4 0 0,4 4 0 0,-4-4 0 1,1-3 0 0,-1 0 0 14,0 0 0-14,0-4 0-1,1 1 0 0,-5-1 0 15,0 1 0-15,1 3 0 0,-1-4 12 1,0 0-2 16,-3 4-1-15,3 0 0-2,-3-3-9 0,-5 3 0 0,1-1 0 0,-1-2-11 6,5-1 11-6,-1 4 11 6,-4-3-3-6,1-5 0 12,-1 1-8-12,1 0 0 5,-1 4 0-4,-3-4 0 6,3 0 0-6,-3 3 0 9,4 0 0-9,-5-3 0 19,1 0-9-19,-1-3 9-1,1 3-12 0,-1 0 12 0,-3-4 0 0,0 0 9 12,-1-3 1-10,1 0 0-2,-4 0-10 0,3-3 0 14,1-1-12-14,-1-3 12 1,1 3-11-1,0 1 11 16,3-4-8-14,1 0 8 0,-1-4 0-1,1 4 0 0,-8 0 0-1,3 0 0 13,5-3-12-12,-5-1 4 0,-3 0 0-1,4-3 0 5,3 4 54-5,-3-4 11 6,-4 0 3-6,-1-4 0 23,1 4-108-22,0-3-22-1,3-1-4 0,5 4-1 9,-4-3 59-8,-1-1 16-1,1 1 0 0,3-4 0 16,-3 0 0-15,0 3 0-1,3-3 0 0,-3 4 0 15,3-4 0-14,1 0 0 0,-4 0 0-1,-1 3 0 2,1-3-12-2,0 0 4 14,-1 0 0-13,5 3 0 0,-1-3 8-1,1 0 0 15,-1 0 0-14,1 4-8-1,0-4 8 0,3 3 0 17,-3-3 0-13,3 4 0-4,1-4 0 0,-1 3 0 0,1-3 0 0,-1 0 0 22,0 4-26-22,5-1-6 2,-1-3-2-2,5 4 0 14,-9-4-26-13,5 0-6-1,3 3-1 0,0 1 0 11,5-4-151-11,-5-1-30 0</inkml:trace>
    </iact:actionData>
  </iact:action>
  <iact:action type="remove" startTime="25353">
    <iact:property name="style" value="instant"/>
    <iact:actionData xml:id="d2" ref="#d1"/>
  </iact:action>
  <iact:action type="remove" startTime="25591">
    <iact:property name="style" value="instant"/>
    <iact:actionData xml:id="d3" ref="#d0"/>
  </iact:action>
  <iact:action type="add" startTime="25261">
    <iact:property name="dataType" value="strokeEraser"/>
    <iact:actionData xml:id="d4">
      <inkml:trace xmlns:inkml="http://www.w3.org/2003/InkML" xml:id="stk2" contextRef="#ctx0" brushRef="#br2">25749 11492 2556 0,'-86'-21'0'2,"50"11"0"-1,-7-4 0-1,-4-4 0 9,-12 1 0-9,-16-4 0 0,-15 4 0 1,3-1 0 12,5 1 0-12,-5-4 0-1,5 3 0 0,-16 1 0 18,-16 6 0-17,4-3 0-1,11 0 0 0,-3 0 10 30,-4 4 6-29,-4-1 0-1,-12 4 1 0,4 0-49 1,-117-3-55-1,93 10 42 0,8-3 37 15,9-1 8-4,-5 4 0-10,-19 0 0-1,7 0 0 3,9 0 0-3,-5-3 0 0,-11-4 0 0,7 3 29 10,5-3 6-10,-1-3 1 0,1-4 0 0,-1 3-26 20,-7-3-10-19,3 4 8-1,5-4-8 0,-5 7 12 24,-11 0-4-23,-4 0 0-1,7 0 0 0,-3 7-45 0,-161 0-58 1,153-4 46-1,7 8 59 13,-3 3 12-13,0 3 2 0,-4-6 1 0,0 6-17 21,7 1-8-20,-7 6 8 0,-16 1-8-1,12-1 0 12,8 1 0-11,-4-1 0-1,-8 0 0 0,8-3 0 34,8 0 0-22,-5 0 0-8,-3 4 0 0,4-8-20 0,-134 15-32-2,134-15 25-1,8 1 35 0,11-1 6-1,-7 1 2 1,-12 3 0-1,7 0-16 0,13 0 9 0,-9-4-9 0,-7 7 8 0,4-3 0 7,11 0-8-7,-7 0 12 0,-9 0-4 0,5 0-8 27,12 4 0-15,-9-1 0-11,-7 1 0-1,4-1 0 1,11 1 0 3,-4 3 0-3,-11 0 0 0,8 6 16 0,11 5 5 0,-7-4 1-1,-9 0 0 0,9 3-34 12,7-6-6-10,5 3-2-2,3-4 0 0,-8-3 32 31,1 3 7-28,3-3 1-3,16-3 0 0,-4-1-42 0,-130 18-40 0,138-21 30 0,4 0 13 10,4 0 3-8,-4-3 0-2,-4 3 0 0,8 0 35 12,7-4 7-11,13 4 2-1,3-7 0 0,5 3-28 11,-5 1-14-10,4-1 2-1,1 1 0 0,-1-1 12 31,8 4 13-30,4-3-2-1,4-1-1 0,0 1-29 0,-78-1-31 0,58-27 24 0,-3-11 41 28,3-11 8-27,5-34 1-1,15-35-1027 0</inkml:trace>
    </iact:actionData>
  </iact:action>
  <iact:action type="add" startTime="26386">
    <iact:property name="dataType"/>
    <iact:actionData xml:id="d5">
      <inkml:trace xmlns:inkml="http://www.w3.org/2003/InkML" xml:id="stk3" contextRef="#ctx0" brushRef="#br3">26774 2616 2109 0,'-16'-24'93'1,"5"17"20"-1,-5-10-90 0,4-1-23 3,-8 1 0-3,-3-1 0 9,-5 1-14-9,-3-4-7 7,-5 3-2-6,1-3 0 21,-12-3-21-20,0 3-5-2,0 3-1 0,-4-3 0 16,-1 1-13-15,-3 2-2 0,-4-3-1-1,1 0 0 0,-1-3 58 0,-4 3 8 4,-4-4 8-4,0 1-8 10,0 6 42-9,0-10 2 13,-3 4 1-13,-1 0 0-1,-4-1-19 0,1 1-4 5,-9-4-1-4,1 3 0 13,-1 1 3-13,-3 3 0-1,-5-4 0 0,-3 5 0 14,0-1 15-13,3 0 3-1,1-4 1 0,-5 8 0 15,-3-8 1-14,-4 4 1-1,0 0 0 0,0 0 0 15,3 4-21-14,-7 0-4-1,-4-4 0 0,-8 3-1 6,-3 1-19-5,3-1 0 4,4 1 0-4,-8 6 0 7,-16-6 0-8,5-1 0 9,7 4 0-9,-12 0 0 6,-11 0-8-5,4 4 8 14,3-1 0-12,-7 4-9-2,-8-3 9 1,3 7 0-2,5-1 0 0,-4 4 0 8,-8-7 0-7,3 7 0 5,1 7 0-5,0-7 0 6,-12 0 8-7,4 7-8 6,0-4 10-6,0 4-10 10,0 4 15-5,4-1-3-5,-4 4-1 0,3-7 0 16,1 7 1-15,-4 0 0-1,-4-3 0 0,4 3 0 13,0-4 2-12,4 4 1 0,-4-3 0-1,8-4 0 4,4 3-2-3,-5 1 0 7,-3-1 0-7,4-3 0 4,-4 4 1-5,0-4 0 10,-4 3 0-9,4 4 0 6,-1-7-6-7,5 0 0 9,0 3-8-9,0 1 12 6,4-4-12-5,-5 3 0 14,5 1 8-10,4 3-8-5,-4-7 0 0,-1 3 0 0,5 8 0 0,3-11 0 15,1 3 0-13,-4 4 0-2,-1-3 0 0,5-1 0 20,0 4 12-10,3-3-3-7,-3 6-1-1,3-10 0 0,5 10 3-1,3-3 0-1,-3 0 0 0,3 0 0 1,4-3 5 5,1 6 2-6,3-6 0 0,-4 6 0 19,-7 1-18-11,7-4 0-3,0 0-8-5,-3 3 8 0,3 4 0 0,4-3 0 1,4-8 0-1,-4 7 0 10,1 1 0-10,-1-1 0 0,0-3 0 1,0 4-9 8,-7-1 9-7,3 1 8 30,8-1-8-29,0 1 11-3,-7-1-11 0,7 4 0 0,8-3-10 0,0 2 10 0,-4 5 0 0,4-8 0 0,0 11 0 0,0-10 0 15,0 3 0-13,4 0 0-2,-4 3 0 0,4 4 0 20,-4-7 0-19,0 3 12 0,4-3-4-1,0 7-8 0,-4-7 0 1,4 4 0 12,0 3 0-11,4 0 0 4,-4 0 0-5,4-4 0-1,0 4 0 16,0 0 0-14,-4 3 0 0,4-6 0-1,3 3 0-1,5 0 0 0,-4 0 0 0,4 3 0 9,-5 0 0-5,9 4 0-2,4-3 0-2,-1-1 0 18,1 4 0-17,4 0 0 1,-1 3 0-2,-3-3 0 1,-1 4 0-1,1-1 0 12,3-3 0-10,9 3 0-2,-16 1 0 1,7 6 0 7,1-6 0-6,3-1 0 1,4 4 0-2,13 3 0 12,-13-6 0-11,8 6 0-2,1 1 0 0,3-4 0 15,4-1 0-14,4 5 0-1,0-4 0 1,0 0 0 16,12 3 8-14,-8-7-8-2,4 4 0 0,4 0 0-1,3 4 12 0,1-1-12 23,-4 0 12-22,4-6-12 1,3 3 0 0,1 0 0-2,8 3 0 0,3-3 0 0,-7 7 0 0,3-11 0 11,9 8 0-7,-1-1 0-3,5-3 0-1,3 3 0 16,-8 1 0-15,13 3 0-1,-5 0 0 0,4-1 0 5,0 1 0-5,8 0-12 9,-4 0 12-6,1 0 0 13,3-4 0-13,4 1 0-3,4 3 0 0,0-4-9 0,-1 4 9 1,9 0 0 14,-4 0 0-13,8 0 0-2,0-4 0 0,-1 4-8 4,9-4 8-4,-1 4 0 7,-7-7 0-6,8 3-8 14,3 1 8-10,1-4 0-2,3 3 8-3,5 1-8 0,-5-1 0 0,4 0 0 14,5 4 0-12,-5-3 0-2,4-4 0 0,8 3 0 18,-7-3-12-14,7 0 4-3,0-4 8-1,0 4 0 0,4 0 0 2,4 0 0 2,4 0 0-4,0 0 9 15,-4-4-1-14,4 4-8 0,0-4 0 0,4 1 0 0,-4-1-10 1,8 1 10 8,-4-4 0-6,3 3 0-4,1-3 9 1,0 0-1 14,0 0-8-13,0 0-10-2,0 0 10 0,-1 0-13 12,1 3 13-11,0 0 0-1,4-3 0 0,-4 0 0 15,3 4 10-13,-3-4-10-2,0-1 8 0,4 1-8 16,3-3 0-12,5 3 0-4,-1 0 0 1,1 0 0-1,0-4 0 0,-1 4 0 10,5 0 0-4,3 0 0-6,5-4 0 0,-1 8 0 13,-7-4 0-11,7-1 0-1,4-2 0-1,-7 3 0 15,7-4 0-11,-4 4 0-4,5 0 0 1,-5-4 0-1,1 1 0 0,3-1 0 14,4-3 0-13,0 4 8 0,1-1-8-1,-1-6 0 17,0 3 0-9,4-1 0-4,0 1 0-3,-3 0 0 0,-1-3 10-1,-4 3-10 0,5 0 12 0,-5 0-12 15,-4 0 0-14,5-1 0 0,15 1 0-1,-8-3 0 7,-8-1 0-5,4 4 0 3,5-3 0-2,7-1 0 12,0 1 0-14,-4-1 0-1,-4-3 0 1,0 0 0-1,-4 0 8 0,5 0-8 10,-1 3 0-9,-4-3 0 1,0 0 8-2,0 0-8 13,5 0 0-10,3 3 0-3,-8-3 0 0,4 4 0 11,0-4 0-9,4 3 0 0,-3 1 0-2,-1-1 0 14,4 1 0-12,-4-4 0-2,0 0 0 0,-3 3 0 17,-5-3 0-14,4 0 0-2,0 0 0-1,1 0 0 0,-9 3 0 0,4-3 0 14,1 0 0-11,7-3 0-3,0-4 0 0,0 0 0 16,0-1 13-12,4 1-4-2,8-3-1-2,-4-1 0 0,-3 1-8 1,3-4 0 7,0 3 0-6,0-3 0 14,4-3 27-14,-4 3 3-1,-4-4 1-1,4 1 0 0,0-1-31 0,8 1 0 17,0-1-8-16,-4 1 8 0,4-4 0 0,3 3 0 6,-3-6 10-5,4 3-2 9,-4 3 0-5,0-3 0-6,4 0 0 1,3-3 0-1,1 3-8 0,0-4 0 12,0 4 0-10,0 0 0-2,-1-3 0 0,-3 3 0 18,-4 0 0-16,0-4 0-2,4 1 0 0,-4 3 0 0,3-4 0 0,1 4 0 9,0-3 0-8,4 3-13 3,-4 0 5-3,0-4 8 9,-1 4 0-9,1-3 0 3,0-1 0-3,0 4 12 9,0-3-12-7,-4-1 0-2,-1 4 0-1,5-3 0 8,0-1 0-8,-4 1 0 8,0-4 0-8,-4 0 0 9,4 3 0-9,4 1 8 6,-4-1-8-5,-1 1 12 13,-3-4-12-13,0 7 12-1,4-4-12 0,-4 1 12 4,-8-4-12-3,4 0 0 9,4 0 0-8,-4 4 8 3,4-4-8-4,-4 0 0 8,-3 0 0-8,-1 0 0 3,0 0 0-3,0-4 0 10,8 4 0-10,-8-3 0 1,-8 3 0-1,4-7 0 8,8-4 0-9,-4 1 0 6,1 6 0-5,-9-6 0 12,4-1 8-12,0 1-8-1,4-1 0 0,-4-2 0 4,1-5 0-4,-1 1 0 11,-4 6 0-10,0-3 0 4,1-3 0-5,3-1 0 11,-4 1 0-9,-4 3 0 0,1 0 8-2,-1 0-8 17,-4-3 0-16,5-1 0 0,3 4 0-1,-4-3 0 6,-3-8 0-6,3 4 0 14,0 0 0-12,1-3 0-2,-1 3 0 0,-4-3 0 19,-3-1 0-18,-5 1 0-1,5-1 0 0,-5-3 0 0,5 1 0 0,-5-5 0 9,1 1 0-4,-9 3 0-5,5-4 0 0,-8 4 0 17,3-3 0-15,-3 0 0-2,0-4 0 1,0 0 0 26,7-4 0-26,-7 1 0-1,0 0 0 0,0-1 0 0,-9-3 0 0,5 7 0 4,0-3 0-2,-4-4 0 0,0 4 0 0,-4-1 0 3,0-3 8-3,-4 1-8 12,0-1 0-11,0 0 0-3,-4-7 0 0,-4 4 0 0,0-4 0 0,0 3 0 13,0 4 0-11,-3-3 0-2,-1 3 0 0,-4 0-9 13,-3 0 9-11,-5-3 0 14,0 0-60-14,-3-1-4-2,0 4-2 0,-5-3 0 0,1 0 103 0,-1 6 21 12,-7-3 4-10,4 0 1-2,-1 1-50 0,-3-1-13 15,0 0 0-14,-5 0 0-1,1-7 0 0,0 4 0 13,-4-1 0-11,0 4 0-2,0-3 8 0,-4 0-8 15,3 3 8-14,-3-4-8-1,0 1 0 1,0 0 0 1,0-1 0-2,-4-3 0 12,0 0 0-9,0 1 0-3,0-1 0 0,-4 3 0 13,0 1 0-10,4 0 0-2,-4-1 0-1,0 1 0 10,1-1 0-10,-5 1 0 7,4-4 0-7,-4 7 0 13,0-3 0-11,-4 3 0-2,4-3 12 0,-3 3-4 14,-1 0-8-13,0 0 0-1,-4 0 0 0,-3 0 8 16,3 0-8-12,-4-3 0-4,-3 3 9 0,-5-3-9 1,9 6 0-1,-5-3 0 12,-4 0 0-9,-3 1 8-3,0 2-8 15,-1-3 0-14,-3 4 0-1,3-1 0 0,-3 1 0 0,0-4 0 18,-1 4 8-15,-3-8-8-3,-4 1 0 0,-5 0 0 1,5 3 0-1,0 3 0 17,-8 1 0-13,0 0 0-3,4 3 0-1,0 0 8 0,-1 3-8 0,5 1 0 9,0-4 0-7,0 0 8 14,3 4-8-13,5-4 11-3,-4 3-11 0,3 1 12 0,-3 3-3 1,0 0 0 13,3 0 0-13,1 0 0-1,-8 4-9 0,3-4 8 12,5 4-8-11,-4 3 8-1,3-4-8 0,1 4 10 17,0 0-10-14,3-7 10-1,-3 11-10-2,0-11-12 0,-5 0 2 0,5 4 1 25,-4 3-19-25,-1 0-4 0,-3 3-1 0,-4-6-878 19,-16 3-175-17</inkml:trace>
    </iact:actionData>
  </iact:action>
  <iact:action type="add" startTime="31128">
    <iact:property name="dataType"/>
    <iact:actionData xml:id="d6">
      <inkml:trace xmlns:inkml="http://www.w3.org/2003/InkML" xml:id="stk4" contextRef="#ctx0" brushRef="#br4">30189 13630 1324 0,'0'0'118'8,"-8"-7"-94"-7,-7 0-24-1,-1 0 0 15,-4-3 159-13,-3 3 27-2,-1-4 6 0,4 1 0 18,-3-1-182-17,-1 1-37-1,5-1-7 0,-5 1-2 0,0 0 36 0,5-1 0 10,-5 4 0-10,1-7 0 6,-1 4 0-6,-3-1-15 9,-1 1 5-9,4 3 1 6,1-4 9-6,-1 1-12 8,-3-1 12-7,3 1-12 6,-3-1 12-7,7 1 0 10,0 3-9-10,1-4 9 7,-1 4 0-7,4-3 0 3,1-1 0-3,-1 1 0 9,0-1 8-8,-3-2 0 4,3-1 0-3,-4 3 0 10,5-3 7-9,-5 0 1-3,4 0 0 0,-4 0 0 13,1-3 18-10,3 3 4-2,-4-7 1-1,5 3 0 14,-5-3 2-13,4 0 1 0,-3 4 0-1,-1-4 0 12,0 0-13-11,1 0-2-1,-1 0-1 1,-3 0 0 21,-5 0-14-21,4 0-4-1,-7-3 0 0,0-1 0 0,-5 1-8 0,1 0 0 13,-1-1 0-11,-3 1 0-2,0-4 0 0,0 3 0 9,-5-3 0-7,1 0 0-1,-4 0 0-1,4 4 0 11,-8-4-9-10,0 4 9 4,-1-1 0-3,-3 1 0 12,-4-1 0-12,1 1 0-2,-1 3 0 0,4 0 0 16,-8-3 11-14,8 3-11-1,-4 0 22-1,0 0-2 0,0 0-1 0,-8 0 0 14,0 0 7-12,0 0 2-2,1 0 0 0,-1 0 0 14,-4 0-18-12,4-3-10-2,-4 3 12 1,1 0-12 4,-13 0 12-2,1 3-12 1,-1 1 12-3,1-4-12 13,3 0 8-13,-7 3-8-1,-1-3 0 0,1 1 0 4,-1 2 0-3,1 1 10 10,7-1-10-10,-7 1 8 15,-1-1-8-14,1 1 0-1,-1-1 0-1,1 4-11 0,3-3 11 0,-3 3 8 10,-1 0-8-10,1-4 11 5,-8 5 3-3,3-1 1 2,1 0 0-3,-1 0 0 8,-3 3-1-7,4-3 0 11,-1 0 0-12,-3 4 0-1,-4-4 0 0,0 3 0 8,-1-3 0-7,1 4 0 10,-4 3-14-10,0-4 11 0,-4 4-11-1,-1-3 10 14,1-1-10-13,0 4 0 0,0 0 0-1,0-3 0 15,0 3 0-14,0-3 0-1,8-1 0 0,-9 1 0 15,-3 3 0-13,8 0 0-2,0-4 0 0,4 4-11 14,-4 0 11-12,-1 0 0-1,-3-3 10-1,4 3-10 0,0 0 11 0,0 0-11 13,-4 0 12-13,0 0-12 2,-1 0 13 1,1 0-4 10,8 0-1-11,-4 0 0-2,-8 3-8 0,4 1 0 17,4-4 0-15,-5 3 8-2,5 1-8 1,-4-1 0 0,-4 4 0-1,4-3 0 6,-4-1 0-5,8-3 0 3,0 7 0-4,-1-7 0 13,1 4 0-12,0-1 0 3,-4-3-9-4,4 0 9 14,4 1 0-13,-5 2 12-1,-3-3-1 0,4 0-1 10,-8 4-2-9,4-4 0 3,8 0 0-3,-8 3 0 4,-1 1 2-4,1-1 0 10,0 1 0-10,4-1 0 4,0-3 2-4,0 4 0 8,3-1 0-7,-3 1 0-1,0-1-12-1,4 1-11 12,0 3 3-11,-1-4 0 0,1 1 8 0,-4-1 0 7,-4 4 0-8,4-3 0 8,3-1 0-8,-3 4 9 10,-4-3 0-9,0-1 0 8,4 1-9-7,0-1-12-2,-1 1 2 0,1 3 1 12,-4-4 9-8,0 1 0-4,0 3 0 0,0-4 0 14,-4 4 10-10,0 0-2-4,0-3-8 0,0 3 12 15,4 0-12-11,-1 0 0-4,-3 3-9 1,-4-3 9-1,1 4 0 0,-1-1 0 7,4 1 0-6,-4-4 0 16,-4 0 0-13,-4 3 0-4,4-3-12 0,0 4 12 0,-4-1 0 0,4 1 0 11,-4-4 0-6,8 3 0-5,-3-3 0 0,3 4 0 16,0-1 13-15,0 1-4-1,0-1-9 1,0 1 0 4,4-4 0-5,-4 3 0 9,0 1 0-6,-4-4 0-2,8 3 0-1,-4 1 8 14,4-4-8-12,0 3 12-1,0 1-12 0,4-1 12 9,-4-3-12-5,3 0 8-5,1 4-8 0,0-1 8 11,-8 4-8-9,4 0 0-2,0 0 0 0,-8 0-11 16,-7 4 11-15,7-1 0-1,8 0 0 0,4 1 0 14,-5 3 0-12,1-4-8-2,-4 4 8 3,8 0 0-2,4 0 0 0,0-3 0 8,-8-1 0-4,0 4 0-4,4 0 0-1,0 0 0 16,0 4-8-11,-1-4 8-1,-3 0 0-4,0 0 0 0,4 3 0 1,0-3 8 3,4 3-8-4,4-3 0 17,-4 4 0-15,-1-1 0-2,1 1 0 0,0-1 0 0,8-3 0 1,-8 7 0 9,3 0 0-8,1 0 0 12,-4-3 0-11,0 2 8-2,3 1-8-1,1 4 0 0,0-1 0 0,0 4 0 12,-8-3 0-11,3 3 0 15,9-4 0-12,0 1 0-4,-4 2 0 0,3 1 0 1,1 0 0-1,0 4-8 16,3-4 8-13,-3 0 0-2,-8 0 0-1,7-1 0 0,5-2 0 0,3 3 0 10,-7 3 0-6,8-3 0-3,-5 0 0-1,5 4 0 12,-5-1 0-8,5 0 0-3,3 4 0-1,-7-3 0 16,8 3 0-12,-9 0 0-4,1 0 0 0,3 3 0 1,1 0 0 0,3 1 0 5,1-1 0-5,-1 1 0 16,1-1 0-13,3 0 0-4,-11 1 0 0,7-1 0 1,5 1 0-1,7-1 0 11,-4 4 0-7,4 0 0-4,-3 0 0 0,3 3 0 11,-4-3 0-7,9 0 0-4,-5 3 0 0,12 1 0 17,-8-1 0-16,4-3 0-1,8 4 0 0,-8-1 0 14,4 0 0-11,4 4 0-2,4 0 0 0,-4 3 0-1,4 1 0 0,-4-1 0 11,8 1 0-8,0-5 0-1,8 5 0-2,-1-1 0 11,1 1-12-6,4-1 4-4,3 7 8-1,-3-3 0 13,3 0 0-11,5 3-8-2,-1-3 8 0,1 4 0 15,-1-4 0-14,5-1 0 0,7 5 0 1,-8-4-8-1,9 0 8-1,-5 3-12 13,12-7 12-12,-4 4 8-1,12 0-8 0,-7-4 11 13,14 1-11-10,-7-4 0-2,4 3 0-1,8 0 0 14,0 1 0-13,4-1 0-1,7 1 0 0,-7-1 0 16,7-3 0-15,-3 3 0-1,8-3 0 1,3 0 0 12,-3-4-12-10,3 1-4-2,4-4 0 0,5 3-1-1,3-3 17 0,0 0 0 12,4 3 0-8,8-6 0-3,0-1-16 0,4 4 1 12,0-4 0-11,-4 1 0-2,4-4 15 0,4 0 16 14,4 0-3-11,4 0-1-1,3 0-12-2,-3-4-16 0,4-3 3 0,7 3 1 13,-11-3 12-9,12 4 16-4,7-4-3 0,0 3-1 17,5-3-12-16,-5 0-16-1,4 0 3 0,9 0 1 10,-5-4 12-9,4 1 0-1,12-1 0 1,-8 1 0 12,-8-1 0-12,4-3 0-1,8 3 0 0,1 1 0 14,2-4 0-13,1 3 13-1,0 1-1 1,0-1 0 12,8-3-12-11,4 4-15-2,-8-1 3 0,8 0 1 13,-1 1 11-11,5-4 0-2,0 3 0 0,-8 4 0 14,7-3 0-13,5-1 16-1,3 1-4 0,1-5-1 5,3-2-11-5,1 6 0 11,3 1 0-10,5-4 0 13,-5-4 0-11,4 4 0-2,5 0 0 1,3-3 0 0,4-4 0-2,0 3 0 15,0-3 0-12,0 0 0-2,5 0 0 0,3 0 0 0,-1-7 0-1,1 3 0 10,-3 4 0-6,3-7 0-2,7 0 0-2,5-3 0 14,4 6 21-12,0-6-1-2,3-1 0 0,-7 1 0 14,0-1-20-13,3 1 0-1,9-4 0 0,-4 0 0 15,-1 0 0-12,-3 0-20-1,0-4 4-2,3 4 1 0,-3-3 15 0,0-1 0 10,3 1 0-5,1-1 0-5,4-3 14 0,-1 0-1 11,5 0 0-7,-1 0 0-4,-7 0-13 1,-1 4 0 15,5-4 0-13,0 0 0-1,-5 3 0 0,1 1 0-2,0-1 0 0,-1-3-10 9,9 7 18-5,-9 0 3-4,-7-3 1 0,8 3 0 9,-5 0-12-8,5 0 0 14,4 3 0-11,-9-3 0-3,-7 4 0-1,4-1 0 1,4 1 0-1,-5-4 0 11,-3 0 0-7,4 3 0-3,4-3 0-1,3 0 0 14,1 0 0-13,-4-3-12 0,-4 3 2-1,3-4 1 16,1-3 9-13,0 7 12-3,-1-7-2 0,1 7-1 1,4-3-9-1,3-1 8 14,5 1-8-14,-9-1 8 4,-3 1 0-4,0-1 0 14,-4 1 0-10,-1 0 0-2,-3-1-8 0,-4 1 0-2,-4-4 0 0,4 3 0 6,4 1 0-5,-8-1 0 14,-12-3 0-13,8 4 0-1,4-8 0 1,0 4 0-2,-8 0 0 0,0 0 0 11,1 0 0-7,-5-3 0-4,-8-1 8 0,4 4-8 12,-3-3 0-7,-5-4 0-5,-3 3 0 0,3 1 0 15,0-1 9-14,-7-3-9 0,-4 4 10-1,-1-1-10 12,1-3 13-11,-1 4-3-1,-3-4-1 0,-4 0 0 16,4 0-9-16,-1 0 12 1,5-3-12-1,-4 3 12 13,-5-4-12-11,1-3 10-2,4 4-10 0,-8-1 10 5,-5-3 5-5,1 0 1 9,0 1 0-5,0-5 0-2,-4 1-16-2,-4-4 0 14,-4 0 0-12,0 0 0-1,4-4 0-1,0 1 0 6,-3 0 0-6,-1-4 0 9,-4 3 0-6,4-3 0-3,-4 0 0 0,0-3 0 14,-3 3 0-12,-5 0 0-1,-8 0 0-1,5 0 0 8,-1-3 0-7,-3-1 0 15,-5 4 0-11,1-3 0-5,-9 0 0 0,-3-4 0 0,0 0 0 0,-4 0 0 16,7 4 0-14,-7-1 0-2,-8 1 0 0,4-1 0 14,-4 1 0-10,-4 3 0-3,-4-3 0-1,-4-1 0 1,-4 4 0-1,1-3 0 8,-5-1 0-7,-4 1 0 14,5 0 0-13,-5-1 0-2,0-3 0 0,-3 0 0 4,-1 0 0-4,-3-3 0 11,-1 7 0-7,-7-1 0-3,3-3 0-1,-3 4 0 16,0-4 0-14,-5 4 0 0,-3-1 8-2,0-3 0 0,0 0-8 0,-8-3 12 12,0 3-12-9,0-3 0-3,0-1 0 1,-4 1 0 9,0-1 0-8,-8-2 0-1,0 2 0 0,0-3 0 10,0 0 0-6,-8 1 0-4,1-5 0-1,3 8 0 15,4-1 0-14,-4 1 0-1,-3 3-8 0,-1-3 8 14,0 6 0-12,-4 1 0-2,-3-4 8 0,-5 7-8 15,5-3 11-11,-5-1-11-4,5 4 12 0,-5-3-12 0,-3-1 8 1,-1 5-8 10,-3-8 0-7,-4 3 0-4,-12-3 0 0,3 0 0 15,-3 0 0-14,-4 1 0-1,-4 2 8 0,0-3-8 16,-4 4 0-12,-3-1 0-3,-1-2 0-1,0 2 0 0,-4-6-10 0,-7 3 10 14,-1-4-11-13,-3 5 11-1,3-5-8 0,-4-3 8 10,1 0-12-6,-5 0 2-4,-3 1 1 0,-12-5 0 25,4-3-126-23,-8-3-25 1,-1-11-4 0</inkml:trace>
    </iact:actionData>
  </iact:action>
  <iact:action type="remove" startTime="35950">
    <iact:property name="style" value="instant"/>
    <iact:actionData xml:id="d7" ref="#d5"/>
  </iact:action>
  <iact:action type="remove" startTime="36100">
    <iact:property name="style" value="instant"/>
    <iact:actionData xml:id="d8" ref="#d6"/>
  </iact:action>
  <iact:action type="add" startTime="35874">
    <iact:property name="dataType" value="strokeEraser"/>
    <iact:actionData xml:id="d9">
      <inkml:trace xmlns:inkml="http://www.w3.org/2003/InkML" xml:id="stk5" contextRef="#ctx0" brushRef="#br2">18263 3681 2572 0,'-4'-21'0'3,"4"21"0"-3,0 0 0 0,0 0-62 0,7 10 27 0,9 32 17 11,-4-14 46-11,-4 14 1 0,4-4 1 0,-4 18-10 31,-1 14-3-30,-3 7 0-1,4 10 0 1,-8-3-50-1,4 108-56 0,-4-73 43 0,0 3 46 16,0-3 0-15,-4 6 0-1,4 8 0 0,0 7 0 31,0-11 0-29,4 11-10-2,-4 6 10 0,0 4 17 2,4-6 8-2,0 16 2 0,0 1 0 1,4 3-41 6,-4-7-8-6,0 14-2-1,0 11 0 1,-1 13 42 13,5 4 8-13,-4 1 2-1,0-12 0 1,4 8-28 11,0 13 0-10,0 15 0-2,0 3 0 0,-4 10 12 28,-1 8-4-27,1-1 0-1,0-3 0 0,0 3-35 0,0 256-43 0,0-256 34 0,0 11 36 12,-4 11 0-11,4-1 0-1,4 4 0 0,0 7 14 16,3 3 10-16,1 4 1 0,0-4 1 0,8 4-26 16,3 3 0-15,-3 4 8-1,-4 0-8 0,3 0 0 14,1 3 0-13,-4-6 0 1,-1-1 0-2,5 0 0 13,0 1 0-13,-1-1 0 0,-3-3 0 1,0-4 0 13,0 1 0-12,-5-5 0-2,5-6 0 0,0 0 0 14,-4-3 0-12,-1-8 0-2,1-10 0 0,0-4 21 11,0-6-1-10,-8 6 0-1,3 4 0 1,-3 7-32 13,0-3-6-13,4-4-2-1,-4-7 0 0,4-15 4 11,0-19 1-10,0-8 0-1,4-11 0 0,-5 1 2 13,1-1 0-12,4-13 0-1,0-28 0 0,0 10 33 33,-1 10 6-31,5-13 2-2,0-25 0 0,-4-17-45 0,3 104-37 0,5-100 26 0,4-22 28 9,11-28 0-8,0-20 0-1,5-18 0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FD0B2-A390-426E-B4FB-0E5F61DDDDF8}" type="datetimeFigureOut">
              <a:rPr lang="en-GB" smtClean="0"/>
              <a:t>07/01/2021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11587-3078-4383-A96A-2B8CE7C126F7}" type="slidenum">
              <a:rPr lang="en-GB" smtClean="0"/>
              <a:t>‹#›</a:t>
            </a:fld>
            <a:endParaRPr lang="en-GB"/>
          </a:p>
        </p:txBody>
      </p:sp>
    </p:spTree>
    <p:extLst>
      <p:ext uri="{BB962C8B-B14F-4D97-AF65-F5344CB8AC3E}">
        <p14:creationId xmlns:p14="http://schemas.microsoft.com/office/powerpoint/2010/main" val="68688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691823-5503-44CA-A623-6FEF70F8F882}" type="slidenum">
              <a:rPr lang="en-GB" smtClean="0"/>
              <a:t>9</a:t>
            </a:fld>
            <a:endParaRPr lang="en-GB" dirty="0"/>
          </a:p>
        </p:txBody>
      </p:sp>
    </p:spTree>
    <p:extLst>
      <p:ext uri="{BB962C8B-B14F-4D97-AF65-F5344CB8AC3E}">
        <p14:creationId xmlns:p14="http://schemas.microsoft.com/office/powerpoint/2010/main" val="109683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691823-5503-44CA-A623-6FEF70F8F882}" type="slidenum">
              <a:rPr lang="en-GB" smtClean="0"/>
              <a:t>10</a:t>
            </a:fld>
            <a:endParaRPr lang="en-GB" dirty="0"/>
          </a:p>
        </p:txBody>
      </p:sp>
    </p:spTree>
    <p:extLst>
      <p:ext uri="{BB962C8B-B14F-4D97-AF65-F5344CB8AC3E}">
        <p14:creationId xmlns:p14="http://schemas.microsoft.com/office/powerpoint/2010/main" val="1563078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691823-5503-44CA-A623-6FEF70F8F882}" type="slidenum">
              <a:rPr lang="en-GB" smtClean="0"/>
              <a:t>11</a:t>
            </a:fld>
            <a:endParaRPr lang="en-GB" dirty="0"/>
          </a:p>
        </p:txBody>
      </p:sp>
    </p:spTree>
    <p:extLst>
      <p:ext uri="{BB962C8B-B14F-4D97-AF65-F5344CB8AC3E}">
        <p14:creationId xmlns:p14="http://schemas.microsoft.com/office/powerpoint/2010/main" val="237719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12</a:t>
            </a:fld>
            <a:endParaRPr lang="en-GB"/>
          </a:p>
        </p:txBody>
      </p:sp>
    </p:spTree>
    <p:extLst>
      <p:ext uri="{BB962C8B-B14F-4D97-AF65-F5344CB8AC3E}">
        <p14:creationId xmlns:p14="http://schemas.microsoft.com/office/powerpoint/2010/main" val="1408432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39002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60637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214173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415013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AA37D33-8CA2-4093-84DE-95DB94AC7F80}" type="datetimeFigureOut">
              <a:rPr lang="en-GB" smtClean="0"/>
              <a:t>07/01/2021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544184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AA37D33-8CA2-4093-84DE-95DB94AC7F80}" type="datetimeFigureOut">
              <a:rPr lang="en-GB" smtClean="0"/>
              <a:t>07/01/2021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072999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37D33-8CA2-4093-84DE-95DB94AC7F80}" type="datetimeFigureOut">
              <a:rPr lang="en-GB" smtClean="0"/>
              <a:t>07/01/2021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834133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335227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67548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407466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289677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70492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814531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755007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161223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A37D33-8CA2-4093-84DE-95DB94AC7F80}" type="datetimeFigureOut">
              <a:rPr lang="en-GB" smtClean="0"/>
              <a:t>07/01/2021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4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A37D33-8CA2-4093-84DE-95DB94AC7F80}" type="datetimeFigureOut">
              <a:rPr lang="en-GB" smtClean="0"/>
              <a:t>07/01/2021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236351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37D33-8CA2-4093-84DE-95DB94AC7F80}" type="datetimeFigureOut">
              <a:rPr lang="en-GB" smtClean="0"/>
              <a:t>07/01/2021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70339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706517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536832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798388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940751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3219440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1367290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621536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8E633EB-ABDA-4FB6-9B28-FD9BCA0C0604}"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381817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8E633EB-ABDA-4FB6-9B28-FD9BCA0C0604}" type="datetimeFigureOut">
              <a:rPr lang="en-GB" smtClean="0"/>
              <a:t>07/01/2021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9273548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8E633EB-ABDA-4FB6-9B28-FD9BCA0C0604}" type="datetimeFigureOut">
              <a:rPr lang="en-GB" smtClean="0"/>
              <a:t>07/01/2021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256195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E633EB-ABDA-4FB6-9B28-FD9BCA0C0604}" type="datetimeFigureOut">
              <a:rPr lang="en-GB" smtClean="0"/>
              <a:t>07/01/2021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970374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E633EB-ABDA-4FB6-9B28-FD9BCA0C0604}"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4471517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E633EB-ABDA-4FB6-9B28-FD9BCA0C0604}"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19592514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546073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58744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_fit=scale"/><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_fit=scale"/><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_fit=scale"/><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37D33-8CA2-4093-84DE-95DB94AC7F80}" type="datetimeFigureOut">
              <a:rPr lang="en-GB" smtClean="0"/>
              <a:t>07/01/2021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0BEF8-3A64-46A1-BAEE-29ED7BF60E88}" type="slidenum">
              <a:rPr lang="en-GB" smtClean="0"/>
              <a:t>‹#›</a:t>
            </a:fld>
            <a:endParaRPr lang="en-GB"/>
          </a:p>
        </p:txBody>
      </p:sp>
    </p:spTree>
    <p:extLst>
      <p:ext uri="{BB962C8B-B14F-4D97-AF65-F5344CB8AC3E}">
        <p14:creationId xmlns:p14="http://schemas.microsoft.com/office/powerpoint/2010/main" val="2236975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37D33-8CA2-4093-84DE-95DB94AC7F80}" type="datetimeFigureOut">
              <a:rPr lang="en-GB" smtClean="0"/>
              <a:t>07/01/2021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0BEF8-3A64-46A1-BAEE-29ED7BF60E88}" type="slidenum">
              <a:rPr lang="en-GB" smtClean="0"/>
              <a:t>‹#›</a:t>
            </a:fld>
            <a:endParaRPr lang="en-GB"/>
          </a:p>
        </p:txBody>
      </p:sp>
    </p:spTree>
    <p:extLst>
      <p:ext uri="{BB962C8B-B14F-4D97-AF65-F5344CB8AC3E}">
        <p14:creationId xmlns:p14="http://schemas.microsoft.com/office/powerpoint/2010/main" val="10836366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fld id="{A8E633EB-ABDA-4FB6-9B28-FD9BCA0C0604}" type="datetimeFigureOut">
              <a:rPr lang="en-GB" smtClean="0"/>
              <a:pPr/>
              <a:t>07/01/2021</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44F26C11-CF38-445A-B921-62F045CD0E26}" type="slidenum">
              <a:rPr lang="en-GB" smtClean="0"/>
              <a:pPr/>
              <a:t>‹#›</a:t>
            </a:fld>
            <a:endParaRPr lang="en-GB" dirty="0"/>
          </a:p>
        </p:txBody>
      </p:sp>
    </p:spTree>
    <p:extLst>
      <p:ext uri="{BB962C8B-B14F-4D97-AF65-F5344CB8AC3E}">
        <p14:creationId xmlns:p14="http://schemas.microsoft.com/office/powerpoint/2010/main" val="723510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video" Target="../media/media3.mp4"/><Relationship Id="rId7" Type="http://schemas.openxmlformats.org/officeDocument/2006/relationships/image" Target="../media/image5.png"/><Relationship Id="rId2" Type="http://schemas.microsoft.com/office/2007/relationships/media" Target="../media/media3.mp4"/><Relationship Id="rId1" Type="http://schemas.openxmlformats.org/officeDocument/2006/relationships/tags" Target="../tags/tag2.xml"/><Relationship Id="rId6" Type="http://schemas.openxmlformats.org/officeDocument/2006/relationships/slideLayout" Target="../slideLayouts/slideLayout29.xml"/><Relationship Id="rId5" Type="http://schemas.openxmlformats.org/officeDocument/2006/relationships/audio" Target="../media/media4.m4a"/><Relationship Id="rId4" Type="http://schemas.microsoft.com/office/2007/relationships/media" Target="../media/media4.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microsoft.com/office/2011/relationships/inkAction" Target="../ink/inkAction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2.png"/><Relationship Id="rId2" Type="http://schemas.microsoft.com/office/2007/relationships/media" Target="../media/media13.m4a"/><Relationship Id="rId1" Type="http://schemas.openxmlformats.org/officeDocument/2006/relationships/tags" Target="../tags/tag4.xml"/><Relationship Id="rId6" Type="http://schemas.openxmlformats.org/officeDocument/2006/relationships/image" Target="../media/image1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65658BA-5D59-45DA-8333-3ED2FA141A33}"/>
              </a:ext>
            </a:extLst>
          </p:cNvPr>
          <p:cNvSpPr>
            <a:spLocks noGrp="1"/>
          </p:cNvSpPr>
          <p:nvPr>
            <p:ph type="subTitle" idx="1"/>
          </p:nvPr>
        </p:nvSpPr>
        <p:spPr>
          <a:xfrm>
            <a:off x="0" y="1470111"/>
            <a:ext cx="5486400" cy="1235953"/>
          </a:xfrm>
        </p:spPr>
        <p:txBody>
          <a:bodyPr anchor="b">
            <a:normAutofit/>
          </a:bodyPr>
          <a:lstStyle/>
          <a:p>
            <a:r>
              <a:rPr lang="en-US" sz="6600" dirty="0">
                <a:solidFill>
                  <a:srgbClr val="FF66FF"/>
                </a:solidFill>
                <a:latin typeface="Trebuchet MS" panose="020B0603020202020204" pitchFamily="34" charset="0"/>
              </a:rPr>
              <a:t>S3 Physics</a:t>
            </a:r>
            <a:endParaRPr lang="en-GB" sz="6600" dirty="0">
              <a:solidFill>
                <a:srgbClr val="FF66FF"/>
              </a:solidFill>
              <a:latin typeface="Trebuchet MS" panose="020B0603020202020204" pitchFamily="34" charset="0"/>
            </a:endParaRPr>
          </a:p>
        </p:txBody>
      </p:sp>
      <p:sp>
        <p:nvSpPr>
          <p:cNvPr id="2" name="Title 1">
            <a:extLst>
              <a:ext uri="{FF2B5EF4-FFF2-40B4-BE49-F238E27FC236}">
                <a16:creationId xmlns:a16="http://schemas.microsoft.com/office/drawing/2014/main" id="{B332EDE6-9FDC-49A7-AE2F-C3FCB5C7062F}"/>
              </a:ext>
            </a:extLst>
          </p:cNvPr>
          <p:cNvSpPr>
            <a:spLocks noGrp="1"/>
          </p:cNvSpPr>
          <p:nvPr>
            <p:ph type="ctrTitle"/>
          </p:nvPr>
        </p:nvSpPr>
        <p:spPr>
          <a:xfrm>
            <a:off x="176559" y="186759"/>
            <a:ext cx="9044294" cy="1518474"/>
          </a:xfrm>
        </p:spPr>
        <p:txBody>
          <a:bodyPr anchor="t">
            <a:normAutofit/>
          </a:bodyPr>
          <a:lstStyle/>
          <a:p>
            <a:pPr algn="l"/>
            <a:r>
              <a:rPr lang="en-US" sz="8800" dirty="0">
                <a:solidFill>
                  <a:schemeClr val="tx1"/>
                </a:solidFill>
                <a:latin typeface="Trebuchet MS" panose="020B0603020202020204" pitchFamily="34" charset="0"/>
              </a:rPr>
              <a:t>Exploring Space</a:t>
            </a:r>
            <a:endParaRPr lang="en-GB" sz="8800" dirty="0">
              <a:solidFill>
                <a:schemeClr val="tx1"/>
              </a:solidFill>
              <a:latin typeface="Trebuchet MS" panose="020B0603020202020204" pitchFamily="34" charset="0"/>
            </a:endParaRPr>
          </a:p>
        </p:txBody>
      </p:sp>
      <p:pic>
        <p:nvPicPr>
          <p:cNvPr id="10" name="Audio 9">
            <a:hlinkClick r:id="" action="ppaction://media"/>
            <a:extLst>
              <a:ext uri="{FF2B5EF4-FFF2-40B4-BE49-F238E27FC236}">
                <a16:creationId xmlns:a16="http://schemas.microsoft.com/office/drawing/2014/main" id="{F24EE21D-6ACD-4854-9E2E-AFF19DD305D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2248626623"/>
      </p:ext>
    </p:extLst>
  </p:cSld>
  <p:clrMapOvr>
    <a:masterClrMapping/>
  </p:clrMapOvr>
  <mc:AlternateContent xmlns:mc="http://schemas.openxmlformats.org/markup-compatibility/2006">
    <mc:Choice xmlns:p14="http://schemas.microsoft.com/office/powerpoint/2010/main" Requires="p14">
      <p:transition spd="slow" p14:dur="2000" advTm="7365"/>
    </mc:Choice>
    <mc:Fallback>
      <p:transition spd="slow" advTm="73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85750" y="936474"/>
            <a:ext cx="9826624" cy="943892"/>
          </a:xfrm>
          <a:solidFill>
            <a:schemeClr val="accent2">
              <a:lumMod val="60000"/>
              <a:lumOff val="40000"/>
            </a:schemeClr>
          </a:solidFill>
        </p:spPr>
        <p:txBody>
          <a:bodyPr>
            <a:noAutofit/>
          </a:bodyPr>
          <a:lstStyle/>
          <a:p>
            <a:pPr marL="0" indent="0">
              <a:buNone/>
              <a:defRPr/>
            </a:pPr>
            <a:r>
              <a:rPr lang="en-GB" sz="2600" b="1" dirty="0"/>
              <a:t>Learning Intention:</a:t>
            </a:r>
          </a:p>
          <a:p>
            <a:pPr marL="0" indent="0">
              <a:buNone/>
              <a:defRPr/>
            </a:pPr>
            <a:r>
              <a:rPr lang="en-GB" sz="2600" dirty="0"/>
              <a:t>Today we are learning about non-optical telescopes.​</a:t>
            </a:r>
          </a:p>
        </p:txBody>
      </p:sp>
      <p:sp>
        <p:nvSpPr>
          <p:cNvPr id="6" name="Content Placeholder 5"/>
          <p:cNvSpPr>
            <a:spLocks noGrp="1"/>
          </p:cNvSpPr>
          <p:nvPr>
            <p:ph sz="half" idx="2"/>
          </p:nvPr>
        </p:nvSpPr>
        <p:spPr>
          <a:xfrm>
            <a:off x="285751" y="2041353"/>
            <a:ext cx="11690350" cy="2785321"/>
          </a:xfrm>
          <a:solidFill>
            <a:schemeClr val="accent1">
              <a:lumMod val="20000"/>
              <a:lumOff val="80000"/>
            </a:schemeClr>
          </a:solidFill>
        </p:spPr>
        <p:txBody>
          <a:bodyPr anchor="ctr">
            <a:noAutofit/>
          </a:bodyPr>
          <a:lstStyle/>
          <a:p>
            <a:pPr marL="0" indent="0">
              <a:buNone/>
              <a:defRPr/>
            </a:pPr>
            <a:r>
              <a:rPr lang="en-GB" sz="2600" b="1" dirty="0"/>
              <a:t>Success Criteria:</a:t>
            </a:r>
          </a:p>
          <a:p>
            <a:pPr>
              <a:buFont typeface="Wingdings" panose="05000000000000000000" pitchFamily="2" charset="2"/>
              <a:buChar char="ü"/>
            </a:pPr>
            <a:r>
              <a:rPr lang="en-GB" sz="2600" dirty="0"/>
              <a:t>I can </a:t>
            </a:r>
            <a:r>
              <a:rPr lang="en-GB" sz="2600" u="sng" dirty="0"/>
              <a:t>explain</a:t>
            </a:r>
            <a:r>
              <a:rPr lang="en-GB" sz="2600" dirty="0"/>
              <a:t> why telescopes other than optical telescopes are required to explore space.</a:t>
            </a:r>
          </a:p>
          <a:p>
            <a:pPr>
              <a:buFont typeface="Wingdings" panose="05000000000000000000" pitchFamily="2" charset="2"/>
              <a:buChar char="ü"/>
            </a:pPr>
            <a:endParaRPr lang="en-GB" sz="2600" u="sng" dirty="0"/>
          </a:p>
        </p:txBody>
      </p:sp>
      <p:sp>
        <p:nvSpPr>
          <p:cNvPr id="8" name="Content Placeholder 5"/>
          <p:cNvSpPr txBox="1">
            <a:spLocks/>
          </p:cNvSpPr>
          <p:nvPr/>
        </p:nvSpPr>
        <p:spPr>
          <a:xfrm>
            <a:off x="285750" y="4977635"/>
            <a:ext cx="9826624" cy="1656530"/>
          </a:xfrm>
          <a:prstGeom prst="rect">
            <a:avLst/>
          </a:prstGeom>
          <a:solidFill>
            <a:schemeClr val="accent6">
              <a:lumMod val="40000"/>
              <a:lumOff val="60000"/>
            </a:schemeClr>
          </a:solidFill>
        </p:spPr>
        <p:txBody>
          <a:bodyPr lIns="34290" tIns="34290" rIns="34290" bIns="34290" anchor="ctr">
            <a:normAutofit/>
          </a:bodyPr>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65113" indent="-136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447675" indent="-136525">
              <a:spcBef>
                <a:spcPct val="20000"/>
              </a:spcBef>
              <a:buFont typeface="Arial" panose="020B0604020202020204" pitchFamily="34" charset="0"/>
              <a:buChar char="•"/>
              <a:defRPr sz="2400">
                <a:solidFill>
                  <a:schemeClr val="tx1"/>
                </a:solidFill>
                <a:latin typeface="Calibri" panose="020F0502020204030204" pitchFamily="34" charset="0"/>
              </a:defRPr>
            </a:lvl3pPr>
            <a:lvl4pPr marL="593725" indent="-136525">
              <a:spcBef>
                <a:spcPct val="20000"/>
              </a:spcBef>
              <a:buFont typeface="Arial" panose="020B0604020202020204" pitchFamily="34" charset="0"/>
              <a:buChar char="–"/>
              <a:defRPr sz="2000">
                <a:solidFill>
                  <a:schemeClr val="tx1"/>
                </a:solidFill>
                <a:latin typeface="Calibri" panose="020F0502020204030204" pitchFamily="34" charset="0"/>
              </a:defRPr>
            </a:lvl4pPr>
            <a:lvl5pPr marL="776288" indent="-136525">
              <a:spcBef>
                <a:spcPct val="20000"/>
              </a:spcBef>
              <a:buFont typeface="Arial" panose="020B0604020202020204" pitchFamily="34" charset="0"/>
              <a:buChar char="»"/>
              <a:defRPr sz="2000">
                <a:solidFill>
                  <a:schemeClr val="tx1"/>
                </a:solidFill>
                <a:latin typeface="Calibri" panose="020F0502020204030204" pitchFamily="34" charset="0"/>
              </a:defRPr>
            </a:lvl5pPr>
            <a:lvl6pPr marL="12334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16906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1478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26050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Employability skill(s):</a:t>
            </a:r>
          </a:p>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Reading</a:t>
            </a:r>
            <a:endPar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2" name="Rectangle 1"/>
          <p:cNvSpPr/>
          <p:nvPr/>
        </p:nvSpPr>
        <p:spPr>
          <a:xfrm>
            <a:off x="285750" y="153738"/>
            <a:ext cx="9826624" cy="596900"/>
          </a:xfrm>
          <a:prstGeom prst="rect">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Lesson Title: </a:t>
            </a:r>
            <a:r>
              <a:rPr kumimoji="0" lang="en-GB" sz="260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Non-Optical </a:t>
            </a:r>
            <a:r>
              <a:rPr lang="en-GB" sz="2600" dirty="0">
                <a:solidFill>
                  <a:prstClr val="black"/>
                </a:solidFill>
                <a:latin typeface="Trebuchet MS" panose="020B0603020202020204" pitchFamily="34" charset="0"/>
              </a:rPr>
              <a:t>Telescopes</a:t>
            </a:r>
            <a:endParaRPr kumimoji="0" lang="en-GB"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pic>
        <p:nvPicPr>
          <p:cNvPr id="3" name="Picture 2">
            <a:extLst>
              <a:ext uri="{FF2B5EF4-FFF2-40B4-BE49-F238E27FC236}">
                <a16:creationId xmlns:a16="http://schemas.microsoft.com/office/drawing/2014/main" id="{995EECAC-DC1C-4A1A-B671-6FF175DD930B}"/>
              </a:ext>
            </a:extLst>
          </p:cNvPr>
          <p:cNvPicPr>
            <a:picLocks noChangeAspect="1"/>
          </p:cNvPicPr>
          <p:nvPr/>
        </p:nvPicPr>
        <p:blipFill>
          <a:blip r:embed="rId4"/>
          <a:stretch>
            <a:fillRect/>
          </a:stretch>
        </p:blipFill>
        <p:spPr>
          <a:xfrm>
            <a:off x="10382908" y="176306"/>
            <a:ext cx="1524000" cy="1695450"/>
          </a:xfrm>
          <a:prstGeom prst="rect">
            <a:avLst/>
          </a:prstGeom>
        </p:spPr>
      </p:pic>
      <p:pic>
        <p:nvPicPr>
          <p:cNvPr id="4" name="Picture 3">
            <a:extLst>
              <a:ext uri="{FF2B5EF4-FFF2-40B4-BE49-F238E27FC236}">
                <a16:creationId xmlns:a16="http://schemas.microsoft.com/office/drawing/2014/main" id="{E3BA4DAD-9775-4DA3-8323-F8619CD6D6F2}"/>
              </a:ext>
            </a:extLst>
          </p:cNvPr>
          <p:cNvPicPr>
            <a:picLocks noChangeAspect="1"/>
          </p:cNvPicPr>
          <p:nvPr/>
        </p:nvPicPr>
        <p:blipFill>
          <a:blip r:embed="rId5"/>
          <a:stretch>
            <a:fillRect/>
          </a:stretch>
        </p:blipFill>
        <p:spPr>
          <a:xfrm>
            <a:off x="10382908" y="5046585"/>
            <a:ext cx="1650365" cy="1587580"/>
          </a:xfrm>
          <a:prstGeom prst="rect">
            <a:avLst/>
          </a:prstGeom>
        </p:spPr>
      </p:pic>
      <p:pic>
        <p:nvPicPr>
          <p:cNvPr id="14" name="Audio 13">
            <a:hlinkClick r:id="" action="ppaction://media"/>
            <a:extLst>
              <a:ext uri="{FF2B5EF4-FFF2-40B4-BE49-F238E27FC236}">
                <a16:creationId xmlns:a16="http://schemas.microsoft.com/office/drawing/2014/main" id="{0529B30A-3438-4F3A-9029-2FBD855EB0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642464703"/>
      </p:ext>
    </p:extLst>
  </p:cSld>
  <p:clrMapOvr>
    <a:masterClrMapping/>
  </p:clrMapOvr>
  <mc:AlternateContent xmlns:mc="http://schemas.openxmlformats.org/markup-compatibility/2006">
    <mc:Choice xmlns:p14="http://schemas.microsoft.com/office/powerpoint/2010/main" Requires="p14">
      <p:transition spd="slow" p14:dur="2000" advTm="17610"/>
    </mc:Choice>
    <mc:Fallback>
      <p:transition spd="slow" advTm="17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elescopes">
            <a:hlinkClick r:id="" action="ppaction://media"/>
            <a:extLst>
              <a:ext uri="{FF2B5EF4-FFF2-40B4-BE49-F238E27FC236}">
                <a16:creationId xmlns:a16="http://schemas.microsoft.com/office/drawing/2014/main" id="{5875837D-3B0D-494E-9C58-3FD345B6266B}"/>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491063" y="266438"/>
            <a:ext cx="11209873" cy="6325124"/>
          </a:xfrm>
          <a:prstGeom prst="rect">
            <a:avLst/>
          </a:prstGeom>
        </p:spPr>
      </p:pic>
      <p:pic>
        <p:nvPicPr>
          <p:cNvPr id="3" name="Audio 2">
            <a:hlinkClick r:id="" action="ppaction://media"/>
            <a:extLst>
              <a:ext uri="{FF2B5EF4-FFF2-40B4-BE49-F238E27FC236}">
                <a16:creationId xmlns:a16="http://schemas.microsoft.com/office/drawing/2014/main" id="{53E81F1D-BD75-4EE1-BBC2-5A73F6BB5E41}"/>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1473000165"/>
      </p:ext>
    </p:extLst>
  </p:cSld>
  <p:clrMapOvr>
    <a:masterClrMapping/>
  </p:clrMapOvr>
  <mc:AlternateContent xmlns:mc="http://schemas.openxmlformats.org/markup-compatibility/2006">
    <mc:Choice xmlns:p14="http://schemas.microsoft.com/office/powerpoint/2010/main" Requires="p14">
      <p:transition spd="slow" p14:dur="2000" advTm="151218"/>
    </mc:Choice>
    <mc:Fallback>
      <p:transition spd="slow" advTm="151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83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audio isNarration="1">
              <p:cMediaNode vol="80000" showWhenStopped="0">
                <p:cTn id="1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7785" objId="2"/>
        <p14:stopEvt time="146323"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66D35-B7EF-4D44-A833-1628C6B97803}"/>
              </a:ext>
            </a:extLst>
          </p:cNvPr>
          <p:cNvSpPr>
            <a:spLocks noGrp="1"/>
          </p:cNvSpPr>
          <p:nvPr>
            <p:ph type="title"/>
          </p:nvPr>
        </p:nvSpPr>
        <p:spPr/>
        <p:txBody>
          <a:bodyPr/>
          <a:lstStyle/>
          <a:p>
            <a:r>
              <a:rPr lang="en-GB" dirty="0">
                <a:solidFill>
                  <a:schemeClr val="bg1"/>
                </a:solidFill>
              </a:rPr>
              <a:t>Non-optical Telescopes</a:t>
            </a:r>
          </a:p>
        </p:txBody>
      </p:sp>
      <p:sp>
        <p:nvSpPr>
          <p:cNvPr id="3" name="Content Placeholder 2">
            <a:extLst>
              <a:ext uri="{FF2B5EF4-FFF2-40B4-BE49-F238E27FC236}">
                <a16:creationId xmlns:a16="http://schemas.microsoft.com/office/drawing/2014/main" id="{E72FE179-29C7-40CD-918C-6AAEF988457D}"/>
              </a:ext>
            </a:extLst>
          </p:cNvPr>
          <p:cNvSpPr>
            <a:spLocks noGrp="1"/>
          </p:cNvSpPr>
          <p:nvPr>
            <p:ph idx="1"/>
          </p:nvPr>
        </p:nvSpPr>
        <p:spPr/>
        <p:txBody>
          <a:bodyPr>
            <a:normAutofit/>
          </a:bodyPr>
          <a:lstStyle/>
          <a:p>
            <a:pPr marL="0" indent="0">
              <a:buNone/>
            </a:pPr>
            <a:r>
              <a:rPr lang="en-GB" dirty="0">
                <a:solidFill>
                  <a:schemeClr val="bg1"/>
                </a:solidFill>
              </a:rPr>
              <a:t>Astronomers use a number of telescopes sensitive to different parts of the electromagnetic spectrum to study objects in space. Even though all light is fundamentally the same thing, the way that astronomers observe light depends on the portion of the spectrum they wish to study.</a:t>
            </a:r>
          </a:p>
          <a:p>
            <a:pPr marL="0" indent="0">
              <a:buNone/>
            </a:pPr>
            <a:r>
              <a:rPr lang="en-GB" dirty="0">
                <a:solidFill>
                  <a:schemeClr val="bg1"/>
                </a:solidFill>
              </a:rPr>
              <a:t>For example, different detectors are sensitive to different wavelengths of light. In addition, not all light can get through the Earth's atmosphere, so for some wavelengths we have to use telescopes aboard satellites. Even the way we collect the light can change depending on the wavelength. </a:t>
            </a:r>
          </a:p>
        </p:txBody>
      </p:sp>
      <p:pic>
        <p:nvPicPr>
          <p:cNvPr id="8" name="Audio 7">
            <a:hlinkClick r:id="" action="ppaction://media"/>
            <a:extLst>
              <a:ext uri="{FF2B5EF4-FFF2-40B4-BE49-F238E27FC236}">
                <a16:creationId xmlns:a16="http://schemas.microsoft.com/office/drawing/2014/main" id="{E54DF5F7-1B38-482F-878D-D554CD6981E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66469455"/>
      </p:ext>
    </p:extLst>
  </p:cSld>
  <p:clrMapOvr>
    <a:masterClrMapping/>
  </p:clrMapOvr>
  <mc:AlternateContent xmlns:mc="http://schemas.openxmlformats.org/markup-compatibility/2006">
    <mc:Choice xmlns:p14="http://schemas.microsoft.com/office/powerpoint/2010/main" Requires="p14">
      <p:transition spd="slow" p14:dur="2000" advTm="66765"/>
    </mc:Choice>
    <mc:Fallback>
      <p:transition spd="slow" advTm="66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34496-63B3-4316-8788-586BC74A86F3}"/>
              </a:ext>
            </a:extLst>
          </p:cNvPr>
          <p:cNvPicPr>
            <a:picLocks noChangeAspect="1"/>
          </p:cNvPicPr>
          <p:nvPr/>
        </p:nvPicPr>
        <p:blipFill>
          <a:blip r:embed="rId4"/>
          <a:stretch>
            <a:fillRect/>
          </a:stretch>
        </p:blipFill>
        <p:spPr>
          <a:xfrm>
            <a:off x="1430908" y="879163"/>
            <a:ext cx="9330183" cy="5504808"/>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6" name="Ink 5">
                <a:extLst>
                  <a:ext uri="{FF2B5EF4-FFF2-40B4-BE49-F238E27FC236}">
                    <a16:creationId xmlns:a16="http://schemas.microsoft.com/office/drawing/2014/main" id="{E373328A-3D36-4BF8-B0F3-766E38502B1D}"/>
                  </a:ext>
                </a:extLst>
              </p14:cNvPr>
              <p14:cNvContentPartPr/>
              <p14:nvPr>
                <p:extLst>
                  <p:ext uri="{42D2F446-02D8-4167-A562-619A0277C38B}">
                    <p15:isNarration xmlns:p15="http://schemas.microsoft.com/office/powerpoint/2012/main" val="1"/>
                  </p:ext>
                </p:extLst>
              </p14:nvPr>
            </p14:nvContentPartPr>
            <p14:xfrm>
              <a:off x="6002999" y="4398479"/>
              <a:ext cx="2" cy="2"/>
            </p14:xfrm>
          </p:contentPart>
        </mc:Choice>
        <mc:Fallback>
          <p:pic>
            <p:nvPicPr>
              <p:cNvPr id="6" name="Ink 5">
                <a:extLst>
                  <a:ext uri="{FF2B5EF4-FFF2-40B4-BE49-F238E27FC236}">
                    <a16:creationId xmlns:a16="http://schemas.microsoft.com/office/drawing/2014/main" id="{E373328A-3D36-4BF8-B0F3-766E38502B1D}"/>
                  </a:ext>
                </a:extLst>
              </p:cNvPr>
              <p:cNvPicPr>
                <a:picLocks noGrp="1" noRot="1" noChangeAspect="1" noMove="1" noResize="1" noEditPoints="1" noAdjustHandles="1" noChangeArrowheads="1" noChangeShapeType="1"/>
              </p:cNvPicPr>
              <p:nvPr/>
            </p:nvPicPr>
            <p:blipFill>
              <a:blip r:embed="rId6"/>
              <a:stretch>
                <a:fillRect/>
              </a:stretch>
            </p:blipFill>
            <p:spPr>
              <a:xfrm>
                <a:off x="6002999" y="4398479"/>
                <a:ext cx="2" cy="2"/>
              </a:xfrm>
              <a:prstGeom prst="rect">
                <a:avLst/>
              </a:prstGeom>
            </p:spPr>
          </p:pic>
        </mc:Fallback>
      </mc:AlternateContent>
      <p:pic>
        <p:nvPicPr>
          <p:cNvPr id="7" name="Audio 6">
            <a:hlinkClick r:id="" action="ppaction://media"/>
            <a:extLst>
              <a:ext uri="{FF2B5EF4-FFF2-40B4-BE49-F238E27FC236}">
                <a16:creationId xmlns:a16="http://schemas.microsoft.com/office/drawing/2014/main" id="{890BBBE0-F23A-4928-87CB-0EACA5E549B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2348570041"/>
      </p:ext>
    </p:extLst>
  </p:cSld>
  <p:clrMapOvr>
    <a:masterClrMapping/>
  </p:clrMapOvr>
  <mc:AlternateContent xmlns:mc="http://schemas.openxmlformats.org/markup-compatibility/2006">
    <mc:Choice xmlns:p14="http://schemas.microsoft.com/office/powerpoint/2010/main" Requires="p14">
      <p:transition spd="slow" p14:dur="2000" advTm="37721"/>
    </mc:Choice>
    <mc:Fallback>
      <p:transition spd="slow" advTm="37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5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md type="call" cmd="playFrom(0.0)">
                                      <p:cBhvr>
                                        <p:cTn id="9"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036" y="250416"/>
            <a:ext cx="8229600" cy="1143000"/>
          </a:xfrm>
        </p:spPr>
        <p:txBody>
          <a:bodyPr/>
          <a:lstStyle/>
          <a:p>
            <a:r>
              <a:rPr lang="en-GB" dirty="0">
                <a:solidFill>
                  <a:schemeClr val="bg1"/>
                </a:solidFill>
              </a:rPr>
              <a:t>Radio Telescopes</a:t>
            </a:r>
          </a:p>
        </p:txBody>
      </p:sp>
      <p:sp>
        <p:nvSpPr>
          <p:cNvPr id="3" name="Content Placeholder 2"/>
          <p:cNvSpPr>
            <a:spLocks noGrp="1"/>
          </p:cNvSpPr>
          <p:nvPr>
            <p:ph idx="1"/>
          </p:nvPr>
        </p:nvSpPr>
        <p:spPr>
          <a:xfrm>
            <a:off x="329030" y="1367586"/>
            <a:ext cx="10081568" cy="1368152"/>
          </a:xfrm>
        </p:spPr>
        <p:txBody>
          <a:bodyPr>
            <a:normAutofit/>
          </a:bodyPr>
          <a:lstStyle/>
          <a:p>
            <a:pPr marL="0" indent="0">
              <a:buNone/>
            </a:pPr>
            <a:r>
              <a:rPr lang="en-GB" sz="2600" dirty="0">
                <a:solidFill>
                  <a:schemeClr val="bg1"/>
                </a:solidFill>
              </a:rPr>
              <a:t>These are both land-based and mounted on satellites and are used to detect radio waves coming from space.</a:t>
            </a:r>
          </a:p>
          <a:p>
            <a:pPr marL="0" indent="0">
              <a:buNone/>
            </a:pPr>
            <a:r>
              <a:rPr lang="en-GB" sz="2600" dirty="0">
                <a:solidFill>
                  <a:schemeClr val="bg1"/>
                </a:solidFill>
              </a:rPr>
              <a:t>They are very large and expensive.</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0426" y="2709907"/>
            <a:ext cx="4229260" cy="3875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9030" y="2813933"/>
            <a:ext cx="7095852" cy="3293209"/>
          </a:xfrm>
          <a:prstGeom prst="rect">
            <a:avLst/>
          </a:prstGeom>
          <a:noFill/>
        </p:spPr>
        <p:txBody>
          <a:bodyPr wrap="square" rtlCol="0">
            <a:spAutoFit/>
          </a:bodyPr>
          <a:lstStyle/>
          <a:p>
            <a:r>
              <a:rPr lang="en-GB" sz="2600" dirty="0">
                <a:solidFill>
                  <a:schemeClr val="bg1"/>
                </a:solidFill>
                <a:latin typeface="Trebuchet MS" panose="020B0603020202020204" pitchFamily="34" charset="0"/>
              </a:rPr>
              <a:t>There are two main advantages of radio telescopes over optical telescopes:</a:t>
            </a:r>
          </a:p>
          <a:p>
            <a:pPr marL="800100" lvl="1" indent="-342900">
              <a:buFont typeface="Arial" panose="020B0604020202020204" pitchFamily="34" charset="0"/>
              <a:buChar char="•"/>
            </a:pPr>
            <a:r>
              <a:rPr lang="en-GB" sz="2600" dirty="0">
                <a:solidFill>
                  <a:schemeClr val="bg1"/>
                </a:solidFill>
                <a:latin typeface="Trebuchet MS" panose="020B0603020202020204" pitchFamily="34" charset="0"/>
              </a:rPr>
              <a:t>They can be used in bad weather because the radio waves are not blocked by clouds as they pass through the atmosphere.</a:t>
            </a:r>
          </a:p>
          <a:p>
            <a:pPr marL="800100" lvl="1" indent="-342900">
              <a:buFont typeface="Arial" panose="020B0604020202020204" pitchFamily="34" charset="0"/>
              <a:buChar char="•"/>
            </a:pPr>
            <a:r>
              <a:rPr lang="en-GB" sz="2600" dirty="0">
                <a:solidFill>
                  <a:schemeClr val="bg1"/>
                </a:solidFill>
                <a:latin typeface="Trebuchet MS" panose="020B0603020202020204" pitchFamily="34" charset="0"/>
              </a:rPr>
              <a:t>Radio telescopes can also be used in the daytime as well as at night.</a:t>
            </a:r>
          </a:p>
        </p:txBody>
      </p:sp>
      <p:pic>
        <p:nvPicPr>
          <p:cNvPr id="8" name="Audio 7">
            <a:hlinkClick r:id="" action="ppaction://media"/>
            <a:extLst>
              <a:ext uri="{FF2B5EF4-FFF2-40B4-BE49-F238E27FC236}">
                <a16:creationId xmlns:a16="http://schemas.microsoft.com/office/drawing/2014/main" id="{127D4AF3-943B-401D-A3AC-D5C3EB131B7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1453364402"/>
      </p:ext>
    </p:extLst>
  </p:cSld>
  <p:clrMapOvr>
    <a:masterClrMapping/>
  </p:clrMapOvr>
  <mc:AlternateContent xmlns:mc="http://schemas.openxmlformats.org/markup-compatibility/2006">
    <mc:Choice xmlns:p14="http://schemas.microsoft.com/office/powerpoint/2010/main" Requires="p14">
      <p:transition spd="slow" p14:dur="2000" advTm="28668"/>
    </mc:Choice>
    <mc:Fallback>
      <p:transition spd="slow" advTm="28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036" y="250416"/>
            <a:ext cx="8229600" cy="1143000"/>
          </a:xfrm>
        </p:spPr>
        <p:txBody>
          <a:bodyPr/>
          <a:lstStyle/>
          <a:p>
            <a:r>
              <a:rPr lang="en-GB" dirty="0">
                <a:solidFill>
                  <a:schemeClr val="bg1"/>
                </a:solidFill>
              </a:rPr>
              <a:t>Microwave Telescopes</a:t>
            </a:r>
          </a:p>
        </p:txBody>
      </p:sp>
      <p:sp>
        <p:nvSpPr>
          <p:cNvPr id="6" name="Content Placeholder 5">
            <a:extLst>
              <a:ext uri="{FF2B5EF4-FFF2-40B4-BE49-F238E27FC236}">
                <a16:creationId xmlns:a16="http://schemas.microsoft.com/office/drawing/2014/main" id="{86960EB0-B051-446D-9204-9B9F63030B65}"/>
              </a:ext>
            </a:extLst>
          </p:cNvPr>
          <p:cNvSpPr>
            <a:spLocks noGrp="1"/>
          </p:cNvSpPr>
          <p:nvPr>
            <p:ph idx="1"/>
          </p:nvPr>
        </p:nvSpPr>
        <p:spPr>
          <a:xfrm>
            <a:off x="505036" y="1472206"/>
            <a:ext cx="5890154" cy="5186645"/>
          </a:xfrm>
        </p:spPr>
        <p:txBody>
          <a:bodyPr/>
          <a:lstStyle/>
          <a:p>
            <a:pPr marL="0" indent="0">
              <a:buNone/>
            </a:pPr>
            <a:r>
              <a:rPr lang="en-GB" sz="2800" dirty="0">
                <a:solidFill>
                  <a:schemeClr val="bg1"/>
                </a:solidFill>
                <a:latin typeface="Trebuchet MS" panose="020B0603020202020204" pitchFamily="34" charset="0"/>
              </a:rPr>
              <a:t>The Earth's atmosphere blocks much of the light in the microwave band, so astronomers use satellite-based telescopes to observe cosmic microwaves. The entire sky is a source of microwaves in every direction, most often referred to as the cosmic microwave background (or CMB for short). These microwaves are the remnant of the Big Bang, a term used to describe the early universe.</a:t>
            </a:r>
          </a:p>
          <a:p>
            <a:endParaRPr lang="en-GB" dirty="0"/>
          </a:p>
        </p:txBody>
      </p:sp>
      <p:pic>
        <p:nvPicPr>
          <p:cNvPr id="7" name="Picture 6">
            <a:extLst>
              <a:ext uri="{FF2B5EF4-FFF2-40B4-BE49-F238E27FC236}">
                <a16:creationId xmlns:a16="http://schemas.microsoft.com/office/drawing/2014/main" id="{B8BD2F2B-B592-47B8-87CB-12E949E0C5DA}"/>
              </a:ext>
            </a:extLst>
          </p:cNvPr>
          <p:cNvPicPr>
            <a:picLocks noChangeAspect="1"/>
          </p:cNvPicPr>
          <p:nvPr/>
        </p:nvPicPr>
        <p:blipFill>
          <a:blip r:embed="rId4"/>
          <a:stretch>
            <a:fillRect/>
          </a:stretch>
        </p:blipFill>
        <p:spPr>
          <a:xfrm>
            <a:off x="7266705" y="1924399"/>
            <a:ext cx="4333868" cy="3259069"/>
          </a:xfrm>
          <a:prstGeom prst="rect">
            <a:avLst/>
          </a:prstGeom>
        </p:spPr>
      </p:pic>
      <p:pic>
        <p:nvPicPr>
          <p:cNvPr id="8" name="Audio 7">
            <a:hlinkClick r:id="" action="ppaction://media"/>
            <a:extLst>
              <a:ext uri="{FF2B5EF4-FFF2-40B4-BE49-F238E27FC236}">
                <a16:creationId xmlns:a16="http://schemas.microsoft.com/office/drawing/2014/main" id="{A66DB3D4-D7E9-46C4-9ACE-B05E775EB7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522448672"/>
      </p:ext>
    </p:extLst>
  </p:cSld>
  <p:clrMapOvr>
    <a:masterClrMapping/>
  </p:clrMapOvr>
  <mc:AlternateContent xmlns:mc="http://schemas.openxmlformats.org/markup-compatibility/2006">
    <mc:Choice xmlns:p14="http://schemas.microsoft.com/office/powerpoint/2010/main" Requires="p14">
      <p:transition spd="slow" p14:dur="2000" advTm="26690"/>
    </mc:Choice>
    <mc:Fallback>
      <p:transition spd="slow" advTm="26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666" y="138220"/>
            <a:ext cx="8229600" cy="905206"/>
          </a:xfrm>
        </p:spPr>
        <p:txBody>
          <a:bodyPr/>
          <a:lstStyle/>
          <a:p>
            <a:r>
              <a:rPr lang="en-GB" dirty="0">
                <a:solidFill>
                  <a:schemeClr val="bg1"/>
                </a:solidFill>
              </a:rPr>
              <a:t>Infrared Telescopes</a:t>
            </a:r>
          </a:p>
        </p:txBody>
      </p:sp>
      <p:sp>
        <p:nvSpPr>
          <p:cNvPr id="6" name="Content Placeholder 5">
            <a:extLst>
              <a:ext uri="{FF2B5EF4-FFF2-40B4-BE49-F238E27FC236}">
                <a16:creationId xmlns:a16="http://schemas.microsoft.com/office/drawing/2014/main" id="{86960EB0-B051-446D-9204-9B9F63030B65}"/>
              </a:ext>
            </a:extLst>
          </p:cNvPr>
          <p:cNvSpPr>
            <a:spLocks noGrp="1"/>
          </p:cNvSpPr>
          <p:nvPr>
            <p:ph idx="1"/>
          </p:nvPr>
        </p:nvSpPr>
        <p:spPr>
          <a:xfrm>
            <a:off x="286101" y="1105134"/>
            <a:ext cx="6821535" cy="5553717"/>
          </a:xfrm>
        </p:spPr>
        <p:txBody>
          <a:bodyPr>
            <a:normAutofit/>
          </a:bodyPr>
          <a:lstStyle/>
          <a:p>
            <a:pPr marL="0" indent="0">
              <a:buNone/>
            </a:pPr>
            <a:r>
              <a:rPr lang="en-GB" sz="2800" dirty="0">
                <a:solidFill>
                  <a:schemeClr val="bg1"/>
                </a:solidFill>
                <a:latin typeface="Trebuchet MS" panose="020B0603020202020204" pitchFamily="34" charset="0"/>
              </a:rPr>
              <a:t>Infrared astronomy has to overcome a number of challenges. While some infrared radiation can make it through Earth's atmosphere, the longer wavelengths are blocked. But that's not the biggest challenge – everything that has heat emits infrared light. That means that the atmosphere, the telescope, and even the infrared detectors themselves all emit infrared light.</a:t>
            </a:r>
          </a:p>
          <a:p>
            <a:pPr marL="0" indent="0">
              <a:buNone/>
            </a:pPr>
            <a:r>
              <a:rPr lang="en-GB" dirty="0">
                <a:solidFill>
                  <a:schemeClr val="bg1"/>
                </a:solidFill>
              </a:rPr>
              <a:t>The James Webb Space Telescope is a large, space-based observatory, that is optimized for infrared wavelengths. </a:t>
            </a:r>
          </a:p>
        </p:txBody>
      </p:sp>
      <p:pic>
        <p:nvPicPr>
          <p:cNvPr id="1026" name="Picture 2" descr="photograph of the Keck I and II domes">
            <a:extLst>
              <a:ext uri="{FF2B5EF4-FFF2-40B4-BE49-F238E27FC236}">
                <a16:creationId xmlns:a16="http://schemas.microsoft.com/office/drawing/2014/main" id="{9B7F798F-8164-45F5-B4F9-A2F9641926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3006" y="1845888"/>
            <a:ext cx="4122688" cy="3166224"/>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CFBA123A-99F1-495D-BCFF-7215E3CB39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2619682273"/>
      </p:ext>
    </p:extLst>
  </p:cSld>
  <p:clrMapOvr>
    <a:masterClrMapping/>
  </p:clrMapOvr>
  <mc:AlternateContent xmlns:mc="http://schemas.openxmlformats.org/markup-compatibility/2006">
    <mc:Choice xmlns:p14="http://schemas.microsoft.com/office/powerpoint/2010/main" Requires="p14">
      <p:transition spd="slow" p14:dur="2000" advTm="39780"/>
    </mc:Choice>
    <mc:Fallback>
      <p:transition spd="slow" advTm="39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17" y="327023"/>
            <a:ext cx="6180512" cy="854077"/>
          </a:xfrm>
        </p:spPr>
        <p:txBody>
          <a:bodyPr>
            <a:normAutofit/>
          </a:bodyPr>
          <a:lstStyle/>
          <a:p>
            <a:r>
              <a:rPr lang="en-GB" dirty="0">
                <a:solidFill>
                  <a:schemeClr val="bg1"/>
                </a:solidFill>
              </a:rPr>
              <a:t>Ultraviolet Telescopes</a:t>
            </a:r>
          </a:p>
        </p:txBody>
      </p:sp>
      <p:sp>
        <p:nvSpPr>
          <p:cNvPr id="3" name="Content Placeholder 2"/>
          <p:cNvSpPr>
            <a:spLocks noGrp="1"/>
          </p:cNvSpPr>
          <p:nvPr>
            <p:ph idx="1"/>
          </p:nvPr>
        </p:nvSpPr>
        <p:spPr>
          <a:xfrm>
            <a:off x="439071" y="1643048"/>
            <a:ext cx="6752714" cy="4280841"/>
          </a:xfrm>
        </p:spPr>
        <p:txBody>
          <a:bodyPr>
            <a:noAutofit/>
          </a:bodyPr>
          <a:lstStyle/>
          <a:p>
            <a:pPr marL="0" indent="0">
              <a:buNone/>
            </a:pPr>
            <a:r>
              <a:rPr lang="en-GB" dirty="0">
                <a:solidFill>
                  <a:schemeClr val="bg1"/>
                </a:solidFill>
              </a:rPr>
              <a:t>The Earth's atmosphere absorbs ultraviolet light, so ultraviolet astronomy must be done using telescopes in space. Other than carefully-select materials for filters, a ultraviolet telescope is much like a regular visible light telescope. The primary difference being that the ultraviolet telescope must be above Earth's atmosphere to observe cosmic sources.</a:t>
            </a:r>
          </a:p>
        </p:txBody>
      </p:sp>
      <p:pic>
        <p:nvPicPr>
          <p:cNvPr id="4" name="Picture 3">
            <a:extLst>
              <a:ext uri="{FF2B5EF4-FFF2-40B4-BE49-F238E27FC236}">
                <a16:creationId xmlns:a16="http://schemas.microsoft.com/office/drawing/2014/main" id="{309BF606-F864-44FB-8BA0-09C12EF5E8FA}"/>
              </a:ext>
            </a:extLst>
          </p:cNvPr>
          <p:cNvPicPr>
            <a:picLocks noChangeAspect="1"/>
          </p:cNvPicPr>
          <p:nvPr/>
        </p:nvPicPr>
        <p:blipFill>
          <a:blip r:embed="rId5"/>
          <a:stretch>
            <a:fillRect/>
          </a:stretch>
        </p:blipFill>
        <p:spPr>
          <a:xfrm>
            <a:off x="8221091" y="1181100"/>
            <a:ext cx="3441191" cy="4280841"/>
          </a:xfrm>
          <a:prstGeom prst="rect">
            <a:avLst/>
          </a:prstGeom>
        </p:spPr>
      </p:pic>
      <p:pic>
        <p:nvPicPr>
          <p:cNvPr id="5" name="Audio 4">
            <a:hlinkClick r:id="" action="ppaction://media"/>
            <a:extLst>
              <a:ext uri="{FF2B5EF4-FFF2-40B4-BE49-F238E27FC236}">
                <a16:creationId xmlns:a16="http://schemas.microsoft.com/office/drawing/2014/main" id="{FFC97F1D-8593-494D-82CA-A069976739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294019007"/>
      </p:ext>
    </p:extLst>
  </p:cSld>
  <p:clrMapOvr>
    <a:masterClrMapping/>
  </p:clrMapOvr>
  <mc:AlternateContent xmlns:mc="http://schemas.openxmlformats.org/markup-compatibility/2006">
    <mc:Choice xmlns:p14="http://schemas.microsoft.com/office/powerpoint/2010/main" Requires="p14">
      <p:transition spd="slow" p14:dur="2000" advTm="38330"/>
    </mc:Choice>
    <mc:Fallback>
      <p:transition spd="slow" advTm="38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17" y="327023"/>
            <a:ext cx="6180512" cy="854077"/>
          </a:xfrm>
        </p:spPr>
        <p:txBody>
          <a:bodyPr>
            <a:normAutofit/>
          </a:bodyPr>
          <a:lstStyle/>
          <a:p>
            <a:r>
              <a:rPr lang="en-GB" dirty="0">
                <a:solidFill>
                  <a:schemeClr val="bg1"/>
                </a:solidFill>
              </a:rPr>
              <a:t>X-ray Telescopes</a:t>
            </a:r>
          </a:p>
        </p:txBody>
      </p:sp>
      <p:sp>
        <p:nvSpPr>
          <p:cNvPr id="3" name="Content Placeholder 2"/>
          <p:cNvSpPr>
            <a:spLocks noGrp="1"/>
          </p:cNvSpPr>
          <p:nvPr>
            <p:ph idx="1"/>
          </p:nvPr>
        </p:nvSpPr>
        <p:spPr>
          <a:xfrm>
            <a:off x="354924" y="1288579"/>
            <a:ext cx="7930774" cy="5286125"/>
          </a:xfrm>
        </p:spPr>
        <p:txBody>
          <a:bodyPr>
            <a:noAutofit/>
          </a:bodyPr>
          <a:lstStyle/>
          <a:p>
            <a:pPr marL="0" indent="0">
              <a:buNone/>
            </a:pPr>
            <a:r>
              <a:rPr lang="en-GB" dirty="0">
                <a:solidFill>
                  <a:schemeClr val="bg1"/>
                </a:solidFill>
              </a:rPr>
              <a:t>X-ray wavelengths are another portion of the electromagnetic spectrum that are blocked by Earth's atmosphere. X-rays also pose a particular challenge because they are so small and energetic that they don't bounce off mirrors like lower-energy forms of light. Instead, they pass right through. Unless they just barely graze the surface of the mirror. The mirrors where light enters the telescope must be separated from the X-ray detectors by several metres. However, launching such a large telescope is costly and limits the launch vehicles to only the most powerful rockets.</a:t>
            </a:r>
          </a:p>
        </p:txBody>
      </p:sp>
      <p:pic>
        <p:nvPicPr>
          <p:cNvPr id="5" name="Picture 4">
            <a:extLst>
              <a:ext uri="{FF2B5EF4-FFF2-40B4-BE49-F238E27FC236}">
                <a16:creationId xmlns:a16="http://schemas.microsoft.com/office/drawing/2014/main" id="{61A6CC76-0DDA-460E-A693-3FBA5B319081}"/>
              </a:ext>
            </a:extLst>
          </p:cNvPr>
          <p:cNvPicPr>
            <a:picLocks noChangeAspect="1"/>
          </p:cNvPicPr>
          <p:nvPr/>
        </p:nvPicPr>
        <p:blipFill>
          <a:blip r:embed="rId5"/>
          <a:stretch>
            <a:fillRect/>
          </a:stretch>
        </p:blipFill>
        <p:spPr>
          <a:xfrm>
            <a:off x="8465212" y="2275597"/>
            <a:ext cx="3558493" cy="2675987"/>
          </a:xfrm>
          <a:prstGeom prst="rect">
            <a:avLst/>
          </a:prstGeom>
        </p:spPr>
      </p:pic>
      <p:pic>
        <p:nvPicPr>
          <p:cNvPr id="6" name="Audio 5">
            <a:hlinkClick r:id="" action="ppaction://media"/>
            <a:extLst>
              <a:ext uri="{FF2B5EF4-FFF2-40B4-BE49-F238E27FC236}">
                <a16:creationId xmlns:a16="http://schemas.microsoft.com/office/drawing/2014/main" id="{5A7C9C0B-4D46-4E28-9A5E-0D3F5B66BE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2830907998"/>
      </p:ext>
    </p:extLst>
  </p:cSld>
  <p:clrMapOvr>
    <a:masterClrMapping/>
  </p:clrMapOvr>
  <mc:AlternateContent xmlns:mc="http://schemas.openxmlformats.org/markup-compatibility/2006">
    <mc:Choice xmlns:p14="http://schemas.microsoft.com/office/powerpoint/2010/main" Requires="p14">
      <p:transition spd="slow" p14:dur="2000" advTm="51926"/>
    </mc:Choice>
    <mc:Fallback>
      <p:transition spd="slow" advTm="51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17" y="327023"/>
            <a:ext cx="6180512" cy="854077"/>
          </a:xfrm>
        </p:spPr>
        <p:txBody>
          <a:bodyPr>
            <a:normAutofit/>
          </a:bodyPr>
          <a:lstStyle/>
          <a:p>
            <a:r>
              <a:rPr lang="en-GB" dirty="0">
                <a:solidFill>
                  <a:schemeClr val="bg1"/>
                </a:solidFill>
              </a:rPr>
              <a:t>Gamma ray Telescopes</a:t>
            </a:r>
          </a:p>
        </p:txBody>
      </p:sp>
      <p:sp>
        <p:nvSpPr>
          <p:cNvPr id="3" name="Content Placeholder 2"/>
          <p:cNvSpPr>
            <a:spLocks noGrp="1"/>
          </p:cNvSpPr>
          <p:nvPr>
            <p:ph idx="1"/>
          </p:nvPr>
        </p:nvSpPr>
        <p:spPr>
          <a:xfrm>
            <a:off x="354923" y="1288579"/>
            <a:ext cx="8655433" cy="5286125"/>
          </a:xfrm>
        </p:spPr>
        <p:txBody>
          <a:bodyPr>
            <a:noAutofit/>
          </a:bodyPr>
          <a:lstStyle/>
          <a:p>
            <a:pPr marL="0" indent="0">
              <a:buNone/>
            </a:pPr>
            <a:r>
              <a:rPr lang="en-GB" dirty="0">
                <a:solidFill>
                  <a:schemeClr val="bg1"/>
                </a:solidFill>
              </a:rPr>
              <a:t>Not only are gamma-rays blocked by Earth's atmosphere, but they are even harder than X-rays to focus. In fact, so far, there have been no focusing gamma-ray telescopes. Instead, astronomers rely on alternate ways to determine where in the sky gamma-rays are produced. This can be properties of the detector or using special "masks" that cast gamma-ray shadows on the detector. The Fermi Space Telescope was launched in 2008 and is designed to study energetic phenomena from a variety of cosmic sources, including pulsars, black holes, active galaxies, diffuse gamma-ray emission and gamma-ray bursts.</a:t>
            </a:r>
          </a:p>
        </p:txBody>
      </p:sp>
      <p:pic>
        <p:nvPicPr>
          <p:cNvPr id="4" name="Picture 3">
            <a:extLst>
              <a:ext uri="{FF2B5EF4-FFF2-40B4-BE49-F238E27FC236}">
                <a16:creationId xmlns:a16="http://schemas.microsoft.com/office/drawing/2014/main" id="{75AB0341-9681-4B83-A5F9-823E71F34AE0}"/>
              </a:ext>
            </a:extLst>
          </p:cNvPr>
          <p:cNvPicPr>
            <a:picLocks noChangeAspect="1"/>
          </p:cNvPicPr>
          <p:nvPr/>
        </p:nvPicPr>
        <p:blipFill>
          <a:blip r:embed="rId5"/>
          <a:stretch>
            <a:fillRect/>
          </a:stretch>
        </p:blipFill>
        <p:spPr>
          <a:xfrm>
            <a:off x="9511034" y="1838325"/>
            <a:ext cx="2381250" cy="3181350"/>
          </a:xfrm>
          <a:prstGeom prst="rect">
            <a:avLst/>
          </a:prstGeom>
        </p:spPr>
      </p:pic>
      <p:pic>
        <p:nvPicPr>
          <p:cNvPr id="6" name="Audio 5">
            <a:hlinkClick r:id="" action="ppaction://media"/>
            <a:extLst>
              <a:ext uri="{FF2B5EF4-FFF2-40B4-BE49-F238E27FC236}">
                <a16:creationId xmlns:a16="http://schemas.microsoft.com/office/drawing/2014/main" id="{78A08DE0-53E4-4B49-84E5-2C32B05569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56332626"/>
      </p:ext>
    </p:extLst>
  </p:cSld>
  <p:clrMapOvr>
    <a:masterClrMapping/>
  </p:clrMapOvr>
  <mc:AlternateContent xmlns:mc="http://schemas.openxmlformats.org/markup-compatibility/2006">
    <mc:Choice xmlns:p14="http://schemas.microsoft.com/office/powerpoint/2010/main" Requires="p14">
      <p:transition spd="slow" p14:dur="2000" advTm="45404"/>
    </mc:Choice>
    <mc:Fallback>
      <p:transition spd="slow" advTm="45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6351362" cy="908090"/>
          </a:xfrm>
        </p:spPr>
        <p:txBody>
          <a:bodyPr/>
          <a:lstStyle/>
          <a:p>
            <a:r>
              <a:rPr lang="en-GB" dirty="0">
                <a:solidFill>
                  <a:schemeClr val="bg1"/>
                </a:solidFill>
                <a:latin typeface="Trebuchet MS" panose="020B0603020202020204" pitchFamily="34" charset="0"/>
              </a:rPr>
              <a:t>Task: Optical Telescopes</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269272" y="1318307"/>
            <a:ext cx="4818832" cy="4981516"/>
          </a:xfrm>
        </p:spPr>
        <p:txBody>
          <a:bodyPr>
            <a:normAutofit/>
          </a:bodyPr>
          <a:lstStyle/>
          <a:p>
            <a:pPr marL="0" indent="0">
              <a:buNone/>
            </a:pPr>
            <a:r>
              <a:rPr lang="en-GB" dirty="0">
                <a:solidFill>
                  <a:schemeClr val="bg1"/>
                </a:solidFill>
                <a:latin typeface="Trebuchet MS" panose="020B0603020202020204" pitchFamily="34" charset="0"/>
              </a:rPr>
              <a:t>Your task is to complete the Non-Optical Telescopes worksheet.</a:t>
            </a:r>
          </a:p>
          <a:p>
            <a:pPr marL="0" indent="0">
              <a:buNone/>
            </a:pPr>
            <a:r>
              <a:rPr lang="en-GB" dirty="0">
                <a:solidFill>
                  <a:schemeClr val="bg1"/>
                </a:solidFill>
                <a:latin typeface="Trebuchet MS" panose="020B0603020202020204" pitchFamily="34" charset="0"/>
              </a:rPr>
              <a:t>You can either do this in your jotter, photograph your work and email it to your teacher or you can complete the answers on a Word document and email it over to us.</a:t>
            </a:r>
          </a:p>
          <a:p>
            <a:pPr marL="0" indent="0">
              <a:buNone/>
            </a:pPr>
            <a:r>
              <a:rPr lang="en-GB" dirty="0">
                <a:solidFill>
                  <a:schemeClr val="bg1"/>
                </a:solidFill>
                <a:latin typeface="Trebuchet MS" panose="020B0603020202020204" pitchFamily="34" charset="0"/>
              </a:rPr>
              <a:t>Thanks!</a:t>
            </a:r>
          </a:p>
        </p:txBody>
      </p:sp>
      <p:pic>
        <p:nvPicPr>
          <p:cNvPr id="12" name="Picture 11">
            <a:extLst>
              <a:ext uri="{FF2B5EF4-FFF2-40B4-BE49-F238E27FC236}">
                <a16:creationId xmlns:a16="http://schemas.microsoft.com/office/drawing/2014/main" id="{8703B626-BC34-47F1-BF5D-CCC0D221245B}"/>
              </a:ext>
            </a:extLst>
          </p:cNvPr>
          <p:cNvPicPr>
            <a:picLocks noChangeAspect="1"/>
          </p:cNvPicPr>
          <p:nvPr/>
        </p:nvPicPr>
        <p:blipFill>
          <a:blip r:embed="rId6"/>
          <a:stretch>
            <a:fillRect/>
          </a:stretch>
        </p:blipFill>
        <p:spPr>
          <a:xfrm rot="685455">
            <a:off x="7116368" y="693517"/>
            <a:ext cx="3881476" cy="5470965"/>
          </a:xfrm>
          <a:prstGeom prst="rect">
            <a:avLst/>
          </a:prstGeom>
        </p:spPr>
      </p:pic>
      <p:pic>
        <p:nvPicPr>
          <p:cNvPr id="13" name="Audio 12">
            <a:hlinkClick r:id="" action="ppaction://media"/>
            <a:extLst>
              <a:ext uri="{FF2B5EF4-FFF2-40B4-BE49-F238E27FC236}">
                <a16:creationId xmlns:a16="http://schemas.microsoft.com/office/drawing/2014/main" id="{D63F9D3A-4F07-4AF1-AEE0-C58B27714E8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702962341"/>
      </p:ext>
    </p:extLst>
  </p:cSld>
  <p:clrMapOvr>
    <a:masterClrMapping/>
  </p:clrMapOvr>
  <mc:AlternateContent xmlns:mc="http://schemas.openxmlformats.org/markup-compatibility/2006">
    <mc:Choice xmlns:p14="http://schemas.microsoft.com/office/powerpoint/2010/main" Requires="p14">
      <p:transition spd="slow" p14:dur="2000" advTm="21952"/>
    </mc:Choice>
    <mc:Fallback>
      <p:transition spd="slow" advTm="21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85750" y="936474"/>
            <a:ext cx="9826624" cy="943892"/>
          </a:xfrm>
          <a:solidFill>
            <a:schemeClr val="accent2">
              <a:lumMod val="60000"/>
              <a:lumOff val="40000"/>
            </a:schemeClr>
          </a:solidFill>
        </p:spPr>
        <p:txBody>
          <a:bodyPr>
            <a:noAutofit/>
          </a:bodyPr>
          <a:lstStyle/>
          <a:p>
            <a:pPr marL="0" indent="0">
              <a:buNone/>
              <a:defRPr/>
            </a:pPr>
            <a:r>
              <a:rPr lang="en-GB" sz="2600" b="1" dirty="0"/>
              <a:t>Learning Intention:</a:t>
            </a:r>
          </a:p>
          <a:p>
            <a:pPr marL="0" indent="0">
              <a:buNone/>
              <a:defRPr/>
            </a:pPr>
            <a:r>
              <a:rPr lang="en-GB" sz="2600" dirty="0"/>
              <a:t>Today we are learning about non-optical telescopes.​</a:t>
            </a:r>
          </a:p>
        </p:txBody>
      </p:sp>
      <p:sp>
        <p:nvSpPr>
          <p:cNvPr id="6" name="Content Placeholder 5"/>
          <p:cNvSpPr>
            <a:spLocks noGrp="1"/>
          </p:cNvSpPr>
          <p:nvPr>
            <p:ph sz="half" idx="2"/>
          </p:nvPr>
        </p:nvSpPr>
        <p:spPr>
          <a:xfrm>
            <a:off x="285751" y="2041353"/>
            <a:ext cx="11690350" cy="2785321"/>
          </a:xfrm>
          <a:solidFill>
            <a:schemeClr val="accent1">
              <a:lumMod val="20000"/>
              <a:lumOff val="80000"/>
            </a:schemeClr>
          </a:solidFill>
        </p:spPr>
        <p:txBody>
          <a:bodyPr anchor="ctr">
            <a:noAutofit/>
          </a:bodyPr>
          <a:lstStyle/>
          <a:p>
            <a:pPr marL="0" indent="0">
              <a:buNone/>
              <a:defRPr/>
            </a:pPr>
            <a:r>
              <a:rPr lang="en-GB" sz="2600" b="1" dirty="0"/>
              <a:t>Success Criteria:</a:t>
            </a:r>
          </a:p>
          <a:p>
            <a:pPr>
              <a:buFont typeface="Wingdings" panose="05000000000000000000" pitchFamily="2" charset="2"/>
              <a:buChar char="ü"/>
            </a:pPr>
            <a:r>
              <a:rPr lang="en-GB" sz="2600" dirty="0"/>
              <a:t>I can </a:t>
            </a:r>
            <a:r>
              <a:rPr lang="en-GB" sz="2600" u="sng" dirty="0"/>
              <a:t>explain</a:t>
            </a:r>
            <a:r>
              <a:rPr lang="en-GB" sz="2600" dirty="0"/>
              <a:t> why telescopes other than optical telescopes are required to explore space.</a:t>
            </a:r>
          </a:p>
          <a:p>
            <a:pPr>
              <a:buFont typeface="Wingdings" panose="05000000000000000000" pitchFamily="2" charset="2"/>
              <a:buChar char="ü"/>
            </a:pPr>
            <a:endParaRPr lang="en-GB" sz="2600" u="sng" dirty="0"/>
          </a:p>
        </p:txBody>
      </p:sp>
      <p:sp>
        <p:nvSpPr>
          <p:cNvPr id="8" name="Content Placeholder 5"/>
          <p:cNvSpPr txBox="1">
            <a:spLocks/>
          </p:cNvSpPr>
          <p:nvPr/>
        </p:nvSpPr>
        <p:spPr>
          <a:xfrm>
            <a:off x="285750" y="4977635"/>
            <a:ext cx="9826624" cy="1656530"/>
          </a:xfrm>
          <a:prstGeom prst="rect">
            <a:avLst/>
          </a:prstGeom>
          <a:solidFill>
            <a:schemeClr val="accent6">
              <a:lumMod val="40000"/>
              <a:lumOff val="60000"/>
            </a:schemeClr>
          </a:solidFill>
        </p:spPr>
        <p:txBody>
          <a:bodyPr lIns="34290" tIns="34290" rIns="34290" bIns="34290" anchor="ctr">
            <a:normAutofit/>
          </a:bodyPr>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65113" indent="-136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447675" indent="-136525">
              <a:spcBef>
                <a:spcPct val="20000"/>
              </a:spcBef>
              <a:buFont typeface="Arial" panose="020B0604020202020204" pitchFamily="34" charset="0"/>
              <a:buChar char="•"/>
              <a:defRPr sz="2400">
                <a:solidFill>
                  <a:schemeClr val="tx1"/>
                </a:solidFill>
                <a:latin typeface="Calibri" panose="020F0502020204030204" pitchFamily="34" charset="0"/>
              </a:defRPr>
            </a:lvl3pPr>
            <a:lvl4pPr marL="593725" indent="-136525">
              <a:spcBef>
                <a:spcPct val="20000"/>
              </a:spcBef>
              <a:buFont typeface="Arial" panose="020B0604020202020204" pitchFamily="34" charset="0"/>
              <a:buChar char="–"/>
              <a:defRPr sz="2000">
                <a:solidFill>
                  <a:schemeClr val="tx1"/>
                </a:solidFill>
                <a:latin typeface="Calibri" panose="020F0502020204030204" pitchFamily="34" charset="0"/>
              </a:defRPr>
            </a:lvl4pPr>
            <a:lvl5pPr marL="776288" indent="-136525">
              <a:spcBef>
                <a:spcPct val="20000"/>
              </a:spcBef>
              <a:buFont typeface="Arial" panose="020B0604020202020204" pitchFamily="34" charset="0"/>
              <a:buChar char="»"/>
              <a:defRPr sz="2000">
                <a:solidFill>
                  <a:schemeClr val="tx1"/>
                </a:solidFill>
                <a:latin typeface="Calibri" panose="020F0502020204030204" pitchFamily="34" charset="0"/>
              </a:defRPr>
            </a:lvl5pPr>
            <a:lvl6pPr marL="12334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16906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1478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26050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Employability skill(s):</a:t>
            </a:r>
          </a:p>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Reading</a:t>
            </a:r>
            <a:endPar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2" name="Rectangle 1"/>
          <p:cNvSpPr/>
          <p:nvPr/>
        </p:nvSpPr>
        <p:spPr>
          <a:xfrm>
            <a:off x="285750" y="153738"/>
            <a:ext cx="9826624" cy="596900"/>
          </a:xfrm>
          <a:prstGeom prst="rect">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Lesson Title: </a:t>
            </a:r>
            <a:r>
              <a:rPr kumimoji="0" lang="en-GB" sz="260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Non-Optical </a:t>
            </a:r>
            <a:r>
              <a:rPr lang="en-GB" sz="2600" dirty="0">
                <a:solidFill>
                  <a:prstClr val="black"/>
                </a:solidFill>
                <a:latin typeface="Trebuchet MS" panose="020B0603020202020204" pitchFamily="34" charset="0"/>
              </a:rPr>
              <a:t>Telescopes</a:t>
            </a:r>
            <a:endParaRPr kumimoji="0" lang="en-GB"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pic>
        <p:nvPicPr>
          <p:cNvPr id="3" name="Picture 2">
            <a:extLst>
              <a:ext uri="{FF2B5EF4-FFF2-40B4-BE49-F238E27FC236}">
                <a16:creationId xmlns:a16="http://schemas.microsoft.com/office/drawing/2014/main" id="{995EECAC-DC1C-4A1A-B671-6FF175DD930B}"/>
              </a:ext>
            </a:extLst>
          </p:cNvPr>
          <p:cNvPicPr>
            <a:picLocks noChangeAspect="1"/>
          </p:cNvPicPr>
          <p:nvPr/>
        </p:nvPicPr>
        <p:blipFill>
          <a:blip r:embed="rId4"/>
          <a:stretch>
            <a:fillRect/>
          </a:stretch>
        </p:blipFill>
        <p:spPr>
          <a:xfrm>
            <a:off x="10382908" y="176306"/>
            <a:ext cx="1524000" cy="1695450"/>
          </a:xfrm>
          <a:prstGeom prst="rect">
            <a:avLst/>
          </a:prstGeom>
        </p:spPr>
      </p:pic>
      <p:pic>
        <p:nvPicPr>
          <p:cNvPr id="4" name="Picture 3">
            <a:extLst>
              <a:ext uri="{FF2B5EF4-FFF2-40B4-BE49-F238E27FC236}">
                <a16:creationId xmlns:a16="http://schemas.microsoft.com/office/drawing/2014/main" id="{E3BA4DAD-9775-4DA3-8323-F8619CD6D6F2}"/>
              </a:ext>
            </a:extLst>
          </p:cNvPr>
          <p:cNvPicPr>
            <a:picLocks noChangeAspect="1"/>
          </p:cNvPicPr>
          <p:nvPr/>
        </p:nvPicPr>
        <p:blipFill>
          <a:blip r:embed="rId5"/>
          <a:stretch>
            <a:fillRect/>
          </a:stretch>
        </p:blipFill>
        <p:spPr>
          <a:xfrm>
            <a:off x="10382908" y="5046585"/>
            <a:ext cx="1650365" cy="1587580"/>
          </a:xfrm>
          <a:prstGeom prst="rect">
            <a:avLst/>
          </a:prstGeom>
        </p:spPr>
      </p:pic>
      <p:pic>
        <p:nvPicPr>
          <p:cNvPr id="7" name="Audio 6">
            <a:hlinkClick r:id="" action="ppaction://media"/>
            <a:extLst>
              <a:ext uri="{FF2B5EF4-FFF2-40B4-BE49-F238E27FC236}">
                <a16:creationId xmlns:a16="http://schemas.microsoft.com/office/drawing/2014/main" id="{630605EC-01DC-479B-969C-1E8DF081EF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039107963"/>
      </p:ext>
    </p:extLst>
  </p:cSld>
  <p:clrMapOvr>
    <a:masterClrMapping/>
  </p:clrMapOvr>
  <mc:AlternateContent xmlns:mc="http://schemas.openxmlformats.org/markup-compatibility/2006">
    <mc:Choice xmlns:p14="http://schemas.microsoft.com/office/powerpoint/2010/main" Requires="p14">
      <p:transition spd="slow" p14:dur="2000" advTm="15985"/>
    </mc:Choice>
    <mc:Fallback>
      <p:transition spd="slow" advTm="15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0.9"/>
</p:tagLst>
</file>

<file path=ppt/tags/tag2.xml><?xml version="1.0" encoding="utf-8"?>
<p:tagLst xmlns:a="http://schemas.openxmlformats.org/drawingml/2006/main" xmlns:r="http://schemas.openxmlformats.org/officeDocument/2006/relationships" xmlns:p="http://schemas.openxmlformats.org/presentationml/2006/main">
  <p:tag name="TIMING" val="|7.6"/>
</p:tagLst>
</file>

<file path=ppt/tags/tag3.xml><?xml version="1.0" encoding="utf-8"?>
<p:tagLst xmlns:a="http://schemas.openxmlformats.org/drawingml/2006/main" xmlns:r="http://schemas.openxmlformats.org/officeDocument/2006/relationships" xmlns:p="http://schemas.openxmlformats.org/presentationml/2006/main">
  <p:tag name="TIMING" val="|4.5|6.5|1.3|5.9|6.1"/>
</p:tagLst>
</file>

<file path=ppt/tags/tag4.xml><?xml version="1.0" encoding="utf-8"?>
<p:tagLst xmlns:a="http://schemas.openxmlformats.org/drawingml/2006/main" xmlns:r="http://schemas.openxmlformats.org/officeDocument/2006/relationships" xmlns:p="http://schemas.openxmlformats.org/presentationml/2006/main">
  <p:tag name="TIMING" val="|16|0.5|9.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946C42BE1D840992AC106DDC3BA2B" ma:contentTypeVersion="13" ma:contentTypeDescription="Create a new document." ma:contentTypeScope="" ma:versionID="5fb3995ad7903d4863ebb93220ce72c0">
  <xsd:schema xmlns:xsd="http://www.w3.org/2001/XMLSchema" xmlns:xs="http://www.w3.org/2001/XMLSchema" xmlns:p="http://schemas.microsoft.com/office/2006/metadata/properties" xmlns:ns3="84e15d54-c343-4f9d-87fa-1f745177e76e" xmlns:ns4="c6cb5454-53e5-40ce-b08c-4d0973ed2a60" targetNamespace="http://schemas.microsoft.com/office/2006/metadata/properties" ma:root="true" ma:fieldsID="e823c4f3f7bb55179100f0b41a4a7d50" ns3:_="" ns4:_="">
    <xsd:import namespace="84e15d54-c343-4f9d-87fa-1f745177e76e"/>
    <xsd:import namespace="c6cb5454-53e5-40ce-b08c-4d0973ed2a6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e15d54-c343-4f9d-87fa-1f745177e7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cb5454-53e5-40ce-b08c-4d0973ed2a6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04416B-292A-4E9A-8EBA-358311E3B9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e15d54-c343-4f9d-87fa-1f745177e76e"/>
    <ds:schemaRef ds:uri="c6cb5454-53e5-40ce-b08c-4d0973ed2a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E23E3E-09F2-4A62-B51E-60F9E6831155}">
  <ds:schemaRefs>
    <ds:schemaRef ds:uri="http://schemas.microsoft.com/sharepoint/v3/contenttype/forms"/>
  </ds:schemaRefs>
</ds:datastoreItem>
</file>

<file path=customXml/itemProps3.xml><?xml version="1.0" encoding="utf-8"?>
<ds:datastoreItem xmlns:ds="http://schemas.openxmlformats.org/officeDocument/2006/customXml" ds:itemID="{96750DA3-EAD9-4D45-A156-F0C3DFD414AE}">
  <ds:schemaRefs>
    <ds:schemaRef ds:uri="http://schemas.microsoft.com/office/2006/documentManagement/types"/>
    <ds:schemaRef ds:uri="http://purl.org/dc/dcmitype/"/>
    <ds:schemaRef ds:uri="http://purl.org/dc/elements/1.1/"/>
    <ds:schemaRef ds:uri="http://purl.org/dc/terms/"/>
    <ds:schemaRef ds:uri="http://schemas.openxmlformats.org/package/2006/metadata/core-properties"/>
    <ds:schemaRef ds:uri="http://schemas.microsoft.com/office/2006/metadata/properties"/>
    <ds:schemaRef ds:uri="http://www.w3.org/XML/1998/namespace"/>
    <ds:schemaRef ds:uri="http://schemas.microsoft.com/office/infopath/2007/PartnerControls"/>
    <ds:schemaRef ds:uri="c6cb5454-53e5-40ce-b08c-4d0973ed2a60"/>
    <ds:schemaRef ds:uri="84e15d54-c343-4f9d-87fa-1f745177e76e"/>
  </ds:schemaRefs>
</ds:datastoreItem>
</file>

<file path=docProps/app.xml><?xml version="1.0" encoding="utf-8"?>
<Properties xmlns="http://schemas.openxmlformats.org/officeDocument/2006/extended-properties" xmlns:vt="http://schemas.openxmlformats.org/officeDocument/2006/docPropsVTypes">
  <TotalTime>483</TotalTime>
  <Words>744</Words>
  <Application>Microsoft Office PowerPoint</Application>
  <PresentationFormat>Widescreen</PresentationFormat>
  <Paragraphs>44</Paragraphs>
  <Slides>13</Slides>
  <Notes>4</Notes>
  <HiddenSlides>0</HiddenSlides>
  <MMClips>14</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13</vt:i4>
      </vt:variant>
    </vt:vector>
  </HeadingPairs>
  <TitlesOfParts>
    <vt:vector size="22" baseType="lpstr">
      <vt:lpstr>Arial</vt:lpstr>
      <vt:lpstr>Calibri</vt:lpstr>
      <vt:lpstr>Calibri Light</vt:lpstr>
      <vt:lpstr>Trebuchet MS</vt:lpstr>
      <vt:lpstr>Tw Cen MT</vt:lpstr>
      <vt:lpstr>Wingdings</vt:lpstr>
      <vt:lpstr>Office Theme</vt:lpstr>
      <vt:lpstr>1_Office Theme</vt:lpstr>
      <vt:lpstr>2_Office Theme</vt:lpstr>
      <vt:lpstr>Exploring Space</vt:lpstr>
      <vt:lpstr>PowerPoint Presentation</vt:lpstr>
      <vt:lpstr>PowerPoint Presentation</vt:lpstr>
      <vt:lpstr>Non-optical Telescopes</vt:lpstr>
      <vt:lpstr>PowerPoint Presentation</vt:lpstr>
      <vt:lpstr>Radio Telescopes</vt:lpstr>
      <vt:lpstr>Microwave Telescopes</vt:lpstr>
      <vt:lpstr>Infrared Telescopes</vt:lpstr>
      <vt:lpstr>Ultraviolet Telescopes</vt:lpstr>
      <vt:lpstr>X-ray Telescopes</vt:lpstr>
      <vt:lpstr>Gamma ray Telescopes</vt:lpstr>
      <vt:lpstr>Task: Optical Telescopes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Space</dc:title>
  <dc:creator>Mrs MacDonald</dc:creator>
  <cp:lastModifiedBy>Mrs MacDonald</cp:lastModifiedBy>
  <cp:revision>3</cp:revision>
  <dcterms:created xsi:type="dcterms:W3CDTF">2021-01-07T10:21:33Z</dcterms:created>
  <dcterms:modified xsi:type="dcterms:W3CDTF">2021-01-07T18:24:40Z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0x010100E83946C42BE1D840992AC106DDC3BA2B</vt:lpwstr>
  </property>
</Properties>
</file>