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_fit=scale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ink/inkAction1.xml" ContentType="application/vnd.ms-office.inkAct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6"/>
  </p:notesMasterIdLst>
  <p:sldIdLst>
    <p:sldId id="258" r:id="rId7"/>
    <p:sldId id="269" r:id="rId8"/>
    <p:sldId id="454" r:id="rId9"/>
    <p:sldId id="461" r:id="rId10"/>
    <p:sldId id="462" r:id="rId11"/>
    <p:sldId id="463" r:id="rId12"/>
    <p:sldId id="448" r:id="rId13"/>
    <p:sldId id="465" r:id="rId14"/>
    <p:sldId id="4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5302BE"/>
    <a:srgbClr val="0233BE"/>
    <a:srgbClr val="A162D0"/>
    <a:srgbClr val="8003FD"/>
    <a:srgbClr val="4102BE"/>
    <a:srgbClr val="04FCAF"/>
    <a:srgbClr val="FE3E02"/>
    <a:srgbClr val="FF5C01"/>
    <a:srgbClr val="FCD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6A9C53-1809-4E6E-B42B-9C73435B0E28}" v="287" dt="2021-01-13T20:23:13.025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7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MacDonald" userId="952007e4-f8fe-4c3b-b85c-2d8367fd4790" providerId="ADAL" clId="{FF6A9C53-1809-4E6E-B42B-9C73435B0E28}"/>
    <pc:docChg chg="undo custSel addSld delSld modSld sldOrd">
      <pc:chgData name="Mrs MacDonald" userId="952007e4-f8fe-4c3b-b85c-2d8367fd4790" providerId="ADAL" clId="{FF6A9C53-1809-4E6E-B42B-9C73435B0E28}" dt="2021-01-13T20:23:13.025" v="2290"/>
      <pc:docMkLst>
        <pc:docMk/>
      </pc:docMkLst>
      <pc:sldChg chg="addSp delSp modSp modTransition modAnim">
        <pc:chgData name="Mrs MacDonald" userId="952007e4-f8fe-4c3b-b85c-2d8367fd4790" providerId="ADAL" clId="{FF6A9C53-1809-4E6E-B42B-9C73435B0E28}" dt="2021-01-13T19:44:06.812" v="2259"/>
        <pc:sldMkLst>
          <pc:docMk/>
          <pc:sldMk cId="2248626623" sldId="258"/>
        </pc:sldMkLst>
        <pc:picChg chg="add mod">
          <ac:chgData name="Mrs MacDonald" userId="952007e4-f8fe-4c3b-b85c-2d8367fd4790" providerId="ADAL" clId="{FF6A9C53-1809-4E6E-B42B-9C73435B0E28}" dt="2021-01-13T19:44:06.812" v="2259"/>
          <ac:picMkLst>
            <pc:docMk/>
            <pc:sldMk cId="2248626623" sldId="258"/>
            <ac:picMk id="4" creationId="{E6D03F19-8973-41F2-A2DD-43A1CBF46822}"/>
          </ac:picMkLst>
        </pc:picChg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2248626623" sldId="258"/>
            <ac:picMk id="10" creationId="{F24EE21D-6ACD-4854-9E2E-AFF19DD305DB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17.371" v="134" actId="47"/>
        <pc:sldMkLst>
          <pc:docMk/>
          <pc:sldMk cId="1453364402" sldId="261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1453364402" sldId="261"/>
            <ac:picMk id="8" creationId="{127D4AF3-943B-401D-A3AC-D5C3EB131B7D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18.573" v="137" actId="47"/>
        <pc:sldMkLst>
          <pc:docMk/>
          <pc:sldMk cId="1294019007" sldId="262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1294019007" sldId="262"/>
            <ac:picMk id="5" creationId="{FFC97F1D-8593-494D-82CA-A0699767390D}"/>
          </ac:picMkLst>
        </pc:picChg>
      </pc:sldChg>
      <pc:sldChg chg="addSp delSp modSp mod modTransition modAnim">
        <pc:chgData name="Mrs MacDonald" userId="952007e4-f8fe-4c3b-b85c-2d8367fd4790" providerId="ADAL" clId="{FF6A9C53-1809-4E6E-B42B-9C73435B0E28}" dt="2021-01-13T19:44:06.812" v="2259"/>
        <pc:sldMkLst>
          <pc:docMk/>
          <pc:sldMk cId="1642464703" sldId="269"/>
        </pc:sldMkLst>
        <pc:spChg chg="mod">
          <ac:chgData name="Mrs MacDonald" userId="952007e4-f8fe-4c3b-b85c-2d8367fd4790" providerId="ADAL" clId="{FF6A9C53-1809-4E6E-B42B-9C73435B0E28}" dt="2021-01-13T13:20:16.223" v="21" actId="20577"/>
          <ac:spMkLst>
            <pc:docMk/>
            <pc:sldMk cId="1642464703" sldId="269"/>
            <ac:spMk id="2" creationId="{00000000-0000-0000-0000-000000000000}"/>
          </ac:spMkLst>
        </pc:spChg>
        <pc:spChg chg="mod">
          <ac:chgData name="Mrs MacDonald" userId="952007e4-f8fe-4c3b-b85c-2d8367fd4790" providerId="ADAL" clId="{FF6A9C53-1809-4E6E-B42B-9C73435B0E28}" dt="2021-01-13T13:20:35.854" v="44" actId="20577"/>
          <ac:spMkLst>
            <pc:docMk/>
            <pc:sldMk cId="1642464703" sldId="269"/>
            <ac:spMk id="5" creationId="{00000000-0000-0000-0000-000000000000}"/>
          </ac:spMkLst>
        </pc:spChg>
        <pc:spChg chg="mod">
          <ac:chgData name="Mrs MacDonald" userId="952007e4-f8fe-4c3b-b85c-2d8367fd4790" providerId="ADAL" clId="{FF6A9C53-1809-4E6E-B42B-9C73435B0E28}" dt="2021-01-13T19:39:30.455" v="2226" actId="20577"/>
          <ac:spMkLst>
            <pc:docMk/>
            <pc:sldMk cId="1642464703" sldId="269"/>
            <ac:spMk id="6" creationId="{00000000-0000-0000-0000-000000000000}"/>
          </ac:spMkLst>
        </pc:spChg>
        <pc:spChg chg="mod">
          <ac:chgData name="Mrs MacDonald" userId="952007e4-f8fe-4c3b-b85c-2d8367fd4790" providerId="ADAL" clId="{FF6A9C53-1809-4E6E-B42B-9C73435B0E28}" dt="2021-01-13T19:39:38.433" v="2248" actId="20577"/>
          <ac:spMkLst>
            <pc:docMk/>
            <pc:sldMk cId="1642464703" sldId="269"/>
            <ac:spMk id="8" creationId="{00000000-0000-0000-0000-000000000000}"/>
          </ac:spMkLst>
        </pc:spChg>
        <pc:picChg chg="del">
          <ac:chgData name="Mrs MacDonald" userId="952007e4-f8fe-4c3b-b85c-2d8367fd4790" providerId="ADAL" clId="{FF6A9C53-1809-4E6E-B42B-9C73435B0E28}" dt="2021-01-13T19:39:40.461" v="2249" actId="478"/>
          <ac:picMkLst>
            <pc:docMk/>
            <pc:sldMk cId="1642464703" sldId="269"/>
            <ac:picMk id="4" creationId="{E3BA4DAD-9775-4DA3-8323-F8619CD6D6F2}"/>
          </ac:picMkLst>
        </pc:picChg>
        <pc:picChg chg="add mod">
          <ac:chgData name="Mrs MacDonald" userId="952007e4-f8fe-4c3b-b85c-2d8367fd4790" providerId="ADAL" clId="{FF6A9C53-1809-4E6E-B42B-9C73435B0E28}" dt="2021-01-13T19:40:22.353" v="2253" actId="1076"/>
          <ac:picMkLst>
            <pc:docMk/>
            <pc:sldMk cId="1642464703" sldId="269"/>
            <ac:picMk id="7" creationId="{40804248-6CEE-4826-9216-701CE88B5759}"/>
          </ac:picMkLst>
        </pc:picChg>
        <pc:picChg chg="add mod">
          <ac:chgData name="Mrs MacDonald" userId="952007e4-f8fe-4c3b-b85c-2d8367fd4790" providerId="ADAL" clId="{FF6A9C53-1809-4E6E-B42B-9C73435B0E28}" dt="2021-01-13T19:44:06.812" v="2259"/>
          <ac:picMkLst>
            <pc:docMk/>
            <pc:sldMk cId="1642464703" sldId="269"/>
            <ac:picMk id="9" creationId="{408B28DE-078F-4C9C-BE30-9EF02D0FCCCE}"/>
          </ac:picMkLst>
        </pc:picChg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1642464703" sldId="269"/>
            <ac:picMk id="14" creationId="{0529B30A-3438-4F3A-9029-2FBD855EB098}"/>
          </ac:picMkLst>
        </pc:picChg>
      </pc:sldChg>
      <pc:sldChg chg="addSp delSp modSp mod modTransition modAnim">
        <pc:chgData name="Mrs MacDonald" userId="952007e4-f8fe-4c3b-b85c-2d8367fd4790" providerId="ADAL" clId="{FF6A9C53-1809-4E6E-B42B-9C73435B0E28}" dt="2021-01-13T20:03:03.581" v="2272"/>
        <pc:sldMkLst>
          <pc:docMk/>
          <pc:sldMk cId="702962341" sldId="448"/>
        </pc:sldMkLst>
        <pc:spChg chg="mod">
          <ac:chgData name="Mrs MacDonald" userId="952007e4-f8fe-4c3b-b85c-2d8367fd4790" providerId="ADAL" clId="{FF6A9C53-1809-4E6E-B42B-9C73435B0E28}" dt="2021-01-13T14:19:02.591" v="1598" actId="27636"/>
          <ac:spMkLst>
            <pc:docMk/>
            <pc:sldMk cId="702962341" sldId="448"/>
            <ac:spMk id="2" creationId="{00000000-0000-0000-0000-000000000000}"/>
          </ac:spMkLst>
        </pc:spChg>
        <pc:spChg chg="mod">
          <ac:chgData name="Mrs MacDonald" userId="952007e4-f8fe-4c3b-b85c-2d8367fd4790" providerId="ADAL" clId="{FF6A9C53-1809-4E6E-B42B-9C73435B0E28}" dt="2021-01-13T14:20:28.342" v="1913" actId="14100"/>
          <ac:spMkLst>
            <pc:docMk/>
            <pc:sldMk cId="702962341" sldId="448"/>
            <ac:spMk id="4" creationId="{4A3F28E9-0A96-47F5-839F-7F0417D4BFF2}"/>
          </ac:spMkLst>
        </pc:spChg>
        <pc:graphicFrameChg chg="add mod modGraphic">
          <ac:chgData name="Mrs MacDonald" userId="952007e4-f8fe-4c3b-b85c-2d8367fd4790" providerId="ADAL" clId="{FF6A9C53-1809-4E6E-B42B-9C73435B0E28}" dt="2021-01-13T14:26:01.037" v="2134" actId="20577"/>
          <ac:graphicFrameMkLst>
            <pc:docMk/>
            <pc:sldMk cId="702962341" sldId="448"/>
            <ac:graphicFrameMk id="3" creationId="{E8217E72-ABBB-4263-BAC1-CE9D3B1E040A}"/>
          </ac:graphicFrameMkLst>
        </pc:graphicFrameChg>
        <pc:picChg chg="add mod">
          <ac:chgData name="Mrs MacDonald" userId="952007e4-f8fe-4c3b-b85c-2d8367fd4790" providerId="ADAL" clId="{FF6A9C53-1809-4E6E-B42B-9C73435B0E28}" dt="2021-01-13T20:03:03.581" v="2272"/>
          <ac:picMkLst>
            <pc:docMk/>
            <pc:sldMk cId="702962341" sldId="448"/>
            <ac:picMk id="5" creationId="{081D45CB-DFFA-4F80-8D30-9E6CCB1527C4}"/>
          </ac:picMkLst>
        </pc:picChg>
        <pc:picChg chg="del">
          <ac:chgData name="Mrs MacDonald" userId="952007e4-f8fe-4c3b-b85c-2d8367fd4790" providerId="ADAL" clId="{FF6A9C53-1809-4E6E-B42B-9C73435B0E28}" dt="2021-01-13T14:19:05.339" v="1599" actId="478"/>
          <ac:picMkLst>
            <pc:docMk/>
            <pc:sldMk cId="702962341" sldId="448"/>
            <ac:picMk id="12" creationId="{8703B626-BC34-47F1-BF5D-CCC0D221245B}"/>
          </ac:picMkLst>
        </pc:picChg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702962341" sldId="448"/>
            <ac:picMk id="13" creationId="{D63F9D3A-4F07-4AF1-AEE0-C58B27714E88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06.548" v="108" actId="47"/>
        <pc:sldMkLst>
          <pc:docMk/>
          <pc:sldMk cId="1473000165" sldId="453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1473000165" sldId="453"/>
            <ac:picMk id="3" creationId="{53E81F1D-BD75-4EE1-BBC2-5A73F6BB5E41}"/>
          </ac:picMkLst>
        </pc:picChg>
      </pc:sldChg>
      <pc:sldChg chg="addSp delSp modSp mod modTransition modAnim">
        <pc:chgData name="Mrs MacDonald" userId="952007e4-f8fe-4c3b-b85c-2d8367fd4790" providerId="ADAL" clId="{FF6A9C53-1809-4E6E-B42B-9C73435B0E28}" dt="2021-01-13T19:44:06.812" v="2259"/>
        <pc:sldMkLst>
          <pc:docMk/>
          <pc:sldMk cId="166469455" sldId="454"/>
        </pc:sldMkLst>
        <pc:spChg chg="mod">
          <ac:chgData name="Mrs MacDonald" userId="952007e4-f8fe-4c3b-b85c-2d8367fd4790" providerId="ADAL" clId="{FF6A9C53-1809-4E6E-B42B-9C73435B0E28}" dt="2021-01-13T14:01:14.828" v="600" actId="1076"/>
          <ac:spMkLst>
            <pc:docMk/>
            <pc:sldMk cId="166469455" sldId="454"/>
            <ac:spMk id="2" creationId="{71766D35-B7EF-4D44-A833-1628C6B97803}"/>
          </ac:spMkLst>
        </pc:spChg>
        <pc:spChg chg="mod">
          <ac:chgData name="Mrs MacDonald" userId="952007e4-f8fe-4c3b-b85c-2d8367fd4790" providerId="ADAL" clId="{FF6A9C53-1809-4E6E-B42B-9C73435B0E28}" dt="2021-01-13T14:01:19.127" v="602" actId="14100"/>
          <ac:spMkLst>
            <pc:docMk/>
            <pc:sldMk cId="166469455" sldId="454"/>
            <ac:spMk id="3" creationId="{E72FE179-29C7-40CD-918C-6AAEF988457D}"/>
          </ac:spMkLst>
        </pc:spChg>
        <pc:picChg chg="add mod">
          <ac:chgData name="Mrs MacDonald" userId="952007e4-f8fe-4c3b-b85c-2d8367fd4790" providerId="ADAL" clId="{FF6A9C53-1809-4E6E-B42B-9C73435B0E28}" dt="2021-01-13T14:01:25.470" v="606" actId="1076"/>
          <ac:picMkLst>
            <pc:docMk/>
            <pc:sldMk cId="166469455" sldId="454"/>
            <ac:picMk id="4" creationId="{A0FD9D0D-740C-47FE-B8AB-C0C529B1FDC6}"/>
          </ac:picMkLst>
        </pc:picChg>
        <pc:picChg chg="add mod">
          <ac:chgData name="Mrs MacDonald" userId="952007e4-f8fe-4c3b-b85c-2d8367fd4790" providerId="ADAL" clId="{FF6A9C53-1809-4E6E-B42B-9C73435B0E28}" dt="2021-01-13T19:44:06.812" v="2259"/>
          <ac:picMkLst>
            <pc:docMk/>
            <pc:sldMk cId="166469455" sldId="454"/>
            <ac:picMk id="5" creationId="{6A0C5999-C3CD-49FE-8C2C-E89662DD1328}"/>
          </ac:picMkLst>
        </pc:picChg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166469455" sldId="454"/>
            <ac:picMk id="8" creationId="{E54DF5F7-1B38-482F-878D-D554CD6981E7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16.799" v="133" actId="47"/>
        <pc:sldMkLst>
          <pc:docMk/>
          <pc:sldMk cId="2348570041" sldId="455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2348570041" sldId="455"/>
            <ac:picMk id="7" creationId="{890BBBE0-F23A-4928-87CB-0EACA5E549B7}"/>
          </ac:picMkLst>
        </pc:picChg>
        <pc:inkChg chg="del">
          <ac:chgData name="Mrs MacDonald" userId="952007e4-f8fe-4c3b-b85c-2d8367fd4790" providerId="ADAL" clId="{FF6A9C53-1809-4E6E-B42B-9C73435B0E28}" dt="2021-01-13T13:20:25.459" v="22"/>
          <ac:inkMkLst>
            <pc:docMk/>
            <pc:sldMk cId="2348570041" sldId="455"/>
            <ac:inkMk id="6" creationId="{E373328A-3D36-4BF8-B0F3-766E38502B1D}"/>
          </ac:inkMkLst>
        </pc:inkChg>
      </pc:sldChg>
      <pc:sldChg chg="delSp del modTransition modAnim">
        <pc:chgData name="Mrs MacDonald" userId="952007e4-f8fe-4c3b-b85c-2d8367fd4790" providerId="ADAL" clId="{FF6A9C53-1809-4E6E-B42B-9C73435B0E28}" dt="2021-01-13T13:23:17.822" v="135" actId="47"/>
        <pc:sldMkLst>
          <pc:docMk/>
          <pc:sldMk cId="522448672" sldId="456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522448672" sldId="456"/>
            <ac:picMk id="8" creationId="{A66DB3D4-D7E9-46C4-9ACE-B05E775EB701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18.174" v="136" actId="47"/>
        <pc:sldMkLst>
          <pc:docMk/>
          <pc:sldMk cId="2619682273" sldId="457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2619682273" sldId="457"/>
            <ac:picMk id="3" creationId="{CFBA123A-99F1-495D-BCFF-7215E3CB39E6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18.941" v="138" actId="47"/>
        <pc:sldMkLst>
          <pc:docMk/>
          <pc:sldMk cId="2830907998" sldId="458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2830907998" sldId="458"/>
            <ac:picMk id="6" creationId="{5A7C9C0B-4D46-4E28-9A5E-0D3F5B66BEB5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3:23:19.308" v="139" actId="47"/>
        <pc:sldMkLst>
          <pc:docMk/>
          <pc:sldMk cId="356332626" sldId="459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356332626" sldId="459"/>
            <ac:picMk id="6" creationId="{78A08DE0-53E4-4B49-84E5-2C32B05569C3}"/>
          </ac:picMkLst>
        </pc:picChg>
      </pc:sldChg>
      <pc:sldChg chg="delSp del modTransition modAnim">
        <pc:chgData name="Mrs MacDonald" userId="952007e4-f8fe-4c3b-b85c-2d8367fd4790" providerId="ADAL" clId="{FF6A9C53-1809-4E6E-B42B-9C73435B0E28}" dt="2021-01-13T14:26:08.266" v="2135" actId="47"/>
        <pc:sldMkLst>
          <pc:docMk/>
          <pc:sldMk cId="1039107963" sldId="460"/>
        </pc:sldMkLst>
        <pc:picChg chg="del">
          <ac:chgData name="Mrs MacDonald" userId="952007e4-f8fe-4c3b-b85c-2d8367fd4790" providerId="ADAL" clId="{FF6A9C53-1809-4E6E-B42B-9C73435B0E28}" dt="2021-01-13T13:20:25.459" v="22"/>
          <ac:picMkLst>
            <pc:docMk/>
            <pc:sldMk cId="1039107963" sldId="460"/>
            <ac:picMk id="7" creationId="{630605EC-01DC-479B-969C-1E8DF081EF29}"/>
          </ac:picMkLst>
        </pc:picChg>
      </pc:sldChg>
      <pc:sldChg chg="addSp delSp modSp add mod modTransition delAnim modAnim">
        <pc:chgData name="Mrs MacDonald" userId="952007e4-f8fe-4c3b-b85c-2d8367fd4790" providerId="ADAL" clId="{FF6A9C53-1809-4E6E-B42B-9C73435B0E28}" dt="2021-01-13T20:23:13.025" v="2290"/>
        <pc:sldMkLst>
          <pc:docMk/>
          <pc:sldMk cId="2113711983" sldId="461"/>
        </pc:sldMkLst>
        <pc:spChg chg="mod">
          <ac:chgData name="Mrs MacDonald" userId="952007e4-f8fe-4c3b-b85c-2d8367fd4790" providerId="ADAL" clId="{FF6A9C53-1809-4E6E-B42B-9C73435B0E28}" dt="2021-01-13T14:01:50.778" v="618" actId="20577"/>
          <ac:spMkLst>
            <pc:docMk/>
            <pc:sldMk cId="2113711983" sldId="461"/>
            <ac:spMk id="2" creationId="{71766D35-B7EF-4D44-A833-1628C6B97803}"/>
          </ac:spMkLst>
        </pc:spChg>
        <pc:spChg chg="mod">
          <ac:chgData name="Mrs MacDonald" userId="952007e4-f8fe-4c3b-b85c-2d8367fd4790" providerId="ADAL" clId="{FF6A9C53-1809-4E6E-B42B-9C73435B0E28}" dt="2021-01-13T14:02:33.650" v="666" actId="14100"/>
          <ac:spMkLst>
            <pc:docMk/>
            <pc:sldMk cId="2113711983" sldId="461"/>
            <ac:spMk id="3" creationId="{E72FE179-29C7-40CD-918C-6AAEF988457D}"/>
          </ac:spMkLst>
        </pc:spChg>
        <pc:spChg chg="add mod">
          <ac:chgData name="Mrs MacDonald" userId="952007e4-f8fe-4c3b-b85c-2d8367fd4790" providerId="ADAL" clId="{FF6A9C53-1809-4E6E-B42B-9C73435B0E28}" dt="2021-01-13T14:08:10.562" v="959" actId="20577"/>
          <ac:spMkLst>
            <pc:docMk/>
            <pc:sldMk cId="2113711983" sldId="461"/>
            <ac:spMk id="6" creationId="{A7E852A4-6833-4953-8D86-0E4D0D6D5652}"/>
          </ac:spMkLst>
        </pc:spChg>
        <pc:picChg chg="add del mod">
          <ac:chgData name="Mrs MacDonald" userId="952007e4-f8fe-4c3b-b85c-2d8367fd4790" providerId="ADAL" clId="{FF6A9C53-1809-4E6E-B42B-9C73435B0E28}" dt="2021-01-13T19:49:48.673" v="2261"/>
          <ac:picMkLst>
            <pc:docMk/>
            <pc:sldMk cId="2113711983" sldId="461"/>
            <ac:picMk id="4" creationId="{2368593B-83CD-4718-80AE-B03B037DA065}"/>
          </ac:picMkLst>
        </pc:picChg>
        <pc:picChg chg="del">
          <ac:chgData name="Mrs MacDonald" userId="952007e4-f8fe-4c3b-b85c-2d8367fd4790" providerId="ADAL" clId="{FF6A9C53-1809-4E6E-B42B-9C73435B0E28}" dt="2021-01-13T14:02:27.225" v="665" actId="478"/>
          <ac:picMkLst>
            <pc:docMk/>
            <pc:sldMk cId="2113711983" sldId="461"/>
            <ac:picMk id="4" creationId="{A0FD9D0D-740C-47FE-B8AB-C0C529B1FDC6}"/>
          </ac:picMkLst>
        </pc:picChg>
        <pc:picChg chg="add del mod">
          <ac:chgData name="Mrs MacDonald" userId="952007e4-f8fe-4c3b-b85c-2d8367fd4790" providerId="ADAL" clId="{FF6A9C53-1809-4E6E-B42B-9C73435B0E28}" dt="2021-01-13T14:05:35.290" v="749" actId="478"/>
          <ac:picMkLst>
            <pc:docMk/>
            <pc:sldMk cId="2113711983" sldId="461"/>
            <ac:picMk id="5" creationId="{16DC3175-81C3-4469-90B4-225FE5558C4F}"/>
          </ac:picMkLst>
        </pc:picChg>
        <pc:picChg chg="add del mod">
          <ac:chgData name="Mrs MacDonald" userId="952007e4-f8fe-4c3b-b85c-2d8367fd4790" providerId="ADAL" clId="{FF6A9C53-1809-4E6E-B42B-9C73435B0E28}" dt="2021-01-13T19:57:28.566" v="2264"/>
          <ac:picMkLst>
            <pc:docMk/>
            <pc:sldMk cId="2113711983" sldId="461"/>
            <ac:picMk id="5" creationId="{8BD2AEA8-8B52-42CD-AC45-74BB83041A3C}"/>
          </ac:picMkLst>
        </pc:picChg>
        <pc:picChg chg="add del mod">
          <ac:chgData name="Mrs MacDonald" userId="952007e4-f8fe-4c3b-b85c-2d8367fd4790" providerId="ADAL" clId="{FF6A9C53-1809-4E6E-B42B-9C73435B0E28}" dt="2021-01-13T20:19:26.787" v="2283" actId="478"/>
          <ac:picMkLst>
            <pc:docMk/>
            <pc:sldMk cId="2113711983" sldId="461"/>
            <ac:picMk id="7" creationId="{67D68507-3051-4D16-9600-8F40D785C3E6}"/>
          </ac:picMkLst>
        </pc:picChg>
        <pc:picChg chg="add del mod">
          <ac:chgData name="Mrs MacDonald" userId="952007e4-f8fe-4c3b-b85c-2d8367fd4790" providerId="ADAL" clId="{FF6A9C53-1809-4E6E-B42B-9C73435B0E28}" dt="2021-01-13T19:58:10.616" v="2265"/>
          <ac:picMkLst>
            <pc:docMk/>
            <pc:sldMk cId="2113711983" sldId="461"/>
            <ac:picMk id="8" creationId="{29A4B210-1B6A-4380-BEBA-9C6F327198FB}"/>
          </ac:picMkLst>
        </pc:picChg>
        <pc:picChg chg="add del mod">
          <ac:chgData name="Mrs MacDonald" userId="952007e4-f8fe-4c3b-b85c-2d8367fd4790" providerId="ADAL" clId="{FF6A9C53-1809-4E6E-B42B-9C73435B0E28}" dt="2021-01-13T20:09:26.218" v="2280" actId="21"/>
          <ac:picMkLst>
            <pc:docMk/>
            <pc:sldMk cId="2113711983" sldId="461"/>
            <ac:picMk id="9" creationId="{5C2D0B00-1F4B-4B8F-8209-A66E2F7529D4}"/>
          </ac:picMkLst>
        </pc:picChg>
        <pc:picChg chg="add del mod">
          <ac:chgData name="Mrs MacDonald" userId="952007e4-f8fe-4c3b-b85c-2d8367fd4790" providerId="ADAL" clId="{FF6A9C53-1809-4E6E-B42B-9C73435B0E28}" dt="2021-01-13T20:20:26.948" v="2289"/>
          <ac:picMkLst>
            <pc:docMk/>
            <pc:sldMk cId="2113711983" sldId="461"/>
            <ac:picMk id="10" creationId="{2725C428-8340-4420-B90F-4A911CD4A1CF}"/>
          </ac:picMkLst>
        </pc:picChg>
        <pc:picChg chg="add mod">
          <ac:chgData name="Mrs MacDonald" userId="952007e4-f8fe-4c3b-b85c-2d8367fd4790" providerId="ADAL" clId="{FF6A9C53-1809-4E6E-B42B-9C73435B0E28}" dt="2021-01-13T20:19:47.596" v="2288" actId="1076"/>
          <ac:picMkLst>
            <pc:docMk/>
            <pc:sldMk cId="2113711983" sldId="461"/>
            <ac:picMk id="11" creationId="{6308E8FB-21D9-4782-B8AF-9FDD12888DD8}"/>
          </ac:picMkLst>
        </pc:picChg>
        <pc:picChg chg="add mod">
          <ac:chgData name="Mrs MacDonald" userId="952007e4-f8fe-4c3b-b85c-2d8367fd4790" providerId="ADAL" clId="{FF6A9C53-1809-4E6E-B42B-9C73435B0E28}" dt="2021-01-13T20:23:13.025" v="2290"/>
          <ac:picMkLst>
            <pc:docMk/>
            <pc:sldMk cId="2113711983" sldId="461"/>
            <ac:picMk id="12" creationId="{12BF4665-EB10-4AF1-B531-76AF18577178}"/>
          </ac:picMkLst>
        </pc:picChg>
      </pc:sldChg>
      <pc:sldChg chg="addSp delSp modSp add mod modTransition delAnim modAnim">
        <pc:chgData name="Mrs MacDonald" userId="952007e4-f8fe-4c3b-b85c-2d8367fd4790" providerId="ADAL" clId="{FF6A9C53-1809-4E6E-B42B-9C73435B0E28}" dt="2021-01-13T19:59:26.262" v="2266"/>
        <pc:sldMkLst>
          <pc:docMk/>
          <pc:sldMk cId="3457226313" sldId="462"/>
        </pc:sldMkLst>
        <pc:spChg chg="mod">
          <ac:chgData name="Mrs MacDonald" userId="952007e4-f8fe-4c3b-b85c-2d8367fd4790" providerId="ADAL" clId="{FF6A9C53-1809-4E6E-B42B-9C73435B0E28}" dt="2021-01-13T14:08:28.076" v="961"/>
          <ac:spMkLst>
            <pc:docMk/>
            <pc:sldMk cId="3457226313" sldId="462"/>
            <ac:spMk id="2" creationId="{71766D35-B7EF-4D44-A833-1628C6B97803}"/>
          </ac:spMkLst>
        </pc:spChg>
        <pc:spChg chg="mod">
          <ac:chgData name="Mrs MacDonald" userId="952007e4-f8fe-4c3b-b85c-2d8367fd4790" providerId="ADAL" clId="{FF6A9C53-1809-4E6E-B42B-9C73435B0E28}" dt="2021-01-13T14:09:29.302" v="979" actId="6549"/>
          <ac:spMkLst>
            <pc:docMk/>
            <pc:sldMk cId="3457226313" sldId="462"/>
            <ac:spMk id="3" creationId="{E72FE179-29C7-40CD-918C-6AAEF988457D}"/>
          </ac:spMkLst>
        </pc:spChg>
        <pc:spChg chg="del">
          <ac:chgData name="Mrs MacDonald" userId="952007e4-f8fe-4c3b-b85c-2d8367fd4790" providerId="ADAL" clId="{FF6A9C53-1809-4E6E-B42B-9C73435B0E28}" dt="2021-01-13T14:08:32.767" v="963" actId="478"/>
          <ac:spMkLst>
            <pc:docMk/>
            <pc:sldMk cId="3457226313" sldId="462"/>
            <ac:spMk id="6" creationId="{A7E852A4-6833-4953-8D86-0E4D0D6D5652}"/>
          </ac:spMkLst>
        </pc:spChg>
        <pc:spChg chg="add mod">
          <ac:chgData name="Mrs MacDonald" userId="952007e4-f8fe-4c3b-b85c-2d8367fd4790" providerId="ADAL" clId="{FF6A9C53-1809-4E6E-B42B-9C73435B0E28}" dt="2021-01-13T14:11:28.865" v="1011" actId="27636"/>
          <ac:spMkLst>
            <pc:docMk/>
            <pc:sldMk cId="3457226313" sldId="462"/>
            <ac:spMk id="8" creationId="{2CB2B4E0-96C7-4459-BBA1-E02875D48FAD}"/>
          </ac:spMkLst>
        </pc:spChg>
        <pc:spChg chg="mod">
          <ac:chgData name="Mrs MacDonald" userId="952007e4-f8fe-4c3b-b85c-2d8367fd4790" providerId="ADAL" clId="{FF6A9C53-1809-4E6E-B42B-9C73435B0E28}" dt="2021-01-13T14:10:04.932" v="991" actId="14100"/>
          <ac:spMkLst>
            <pc:docMk/>
            <pc:sldMk cId="3457226313" sldId="462"/>
            <ac:spMk id="11" creationId="{64540B2D-7DFE-4CEB-8F04-2E7AD9E0BBDA}"/>
          </ac:spMkLst>
        </pc:spChg>
        <pc:spChg chg="mod">
          <ac:chgData name="Mrs MacDonald" userId="952007e4-f8fe-4c3b-b85c-2d8367fd4790" providerId="ADAL" clId="{FF6A9C53-1809-4E6E-B42B-9C73435B0E28}" dt="2021-01-13T14:09:47.585" v="987"/>
          <ac:spMkLst>
            <pc:docMk/>
            <pc:sldMk cId="3457226313" sldId="462"/>
            <ac:spMk id="12" creationId="{E4CBA9C8-2526-44D0-AB9A-7B4A629997DB}"/>
          </ac:spMkLst>
        </pc:spChg>
        <pc:spChg chg="mod">
          <ac:chgData name="Mrs MacDonald" userId="952007e4-f8fe-4c3b-b85c-2d8367fd4790" providerId="ADAL" clId="{FF6A9C53-1809-4E6E-B42B-9C73435B0E28}" dt="2021-01-13T14:11:12.029" v="1005" actId="1076"/>
          <ac:spMkLst>
            <pc:docMk/>
            <pc:sldMk cId="3457226313" sldId="462"/>
            <ac:spMk id="13" creationId="{33032D8A-83A7-4852-9037-8966187012B0}"/>
          </ac:spMkLst>
        </pc:spChg>
        <pc:spChg chg="mod">
          <ac:chgData name="Mrs MacDonald" userId="952007e4-f8fe-4c3b-b85c-2d8367fd4790" providerId="ADAL" clId="{FF6A9C53-1809-4E6E-B42B-9C73435B0E28}" dt="2021-01-13T14:11:02.792" v="1002" actId="1076"/>
          <ac:spMkLst>
            <pc:docMk/>
            <pc:sldMk cId="3457226313" sldId="462"/>
            <ac:spMk id="14" creationId="{21F15BE3-F60B-45BD-9986-CF3CCCDF6F11}"/>
          </ac:spMkLst>
        </pc:spChg>
        <pc:spChg chg="mod">
          <ac:chgData name="Mrs MacDonald" userId="952007e4-f8fe-4c3b-b85c-2d8367fd4790" providerId="ADAL" clId="{FF6A9C53-1809-4E6E-B42B-9C73435B0E28}" dt="2021-01-13T14:11:05.222" v="1003" actId="1076"/>
          <ac:spMkLst>
            <pc:docMk/>
            <pc:sldMk cId="3457226313" sldId="462"/>
            <ac:spMk id="15" creationId="{E8D7FF0C-FC26-438D-840A-E5A2CD3E5938}"/>
          </ac:spMkLst>
        </pc:spChg>
        <pc:spChg chg="mod">
          <ac:chgData name="Mrs MacDonald" userId="952007e4-f8fe-4c3b-b85c-2d8367fd4790" providerId="ADAL" clId="{FF6A9C53-1809-4E6E-B42B-9C73435B0E28}" dt="2021-01-13T14:10:51.400" v="999" actId="1076"/>
          <ac:spMkLst>
            <pc:docMk/>
            <pc:sldMk cId="3457226313" sldId="462"/>
            <ac:spMk id="16" creationId="{E7987034-3D86-42F8-B6B0-8D3CD2658CAA}"/>
          </ac:spMkLst>
        </pc:spChg>
        <pc:spChg chg="mod">
          <ac:chgData name="Mrs MacDonald" userId="952007e4-f8fe-4c3b-b85c-2d8367fd4790" providerId="ADAL" clId="{FF6A9C53-1809-4E6E-B42B-9C73435B0E28}" dt="2021-01-13T14:10:48.616" v="998" actId="1076"/>
          <ac:spMkLst>
            <pc:docMk/>
            <pc:sldMk cId="3457226313" sldId="462"/>
            <ac:spMk id="17" creationId="{B65750EC-03C2-4764-9BCA-F3A2C0900608}"/>
          </ac:spMkLst>
        </pc:spChg>
        <pc:spChg chg="mod">
          <ac:chgData name="Mrs MacDonald" userId="952007e4-f8fe-4c3b-b85c-2d8367fd4790" providerId="ADAL" clId="{FF6A9C53-1809-4E6E-B42B-9C73435B0E28}" dt="2021-01-13T14:11:18.290" v="1006" actId="1076"/>
          <ac:spMkLst>
            <pc:docMk/>
            <pc:sldMk cId="3457226313" sldId="462"/>
            <ac:spMk id="18" creationId="{6DBC264D-1239-430A-A201-5BD8FF2D06F4}"/>
          </ac:spMkLst>
        </pc:spChg>
        <pc:spChg chg="mod">
          <ac:chgData name="Mrs MacDonald" userId="952007e4-f8fe-4c3b-b85c-2d8367fd4790" providerId="ADAL" clId="{FF6A9C53-1809-4E6E-B42B-9C73435B0E28}" dt="2021-01-13T14:10:43.365" v="996" actId="1076"/>
          <ac:spMkLst>
            <pc:docMk/>
            <pc:sldMk cId="3457226313" sldId="462"/>
            <ac:spMk id="19" creationId="{F9D03E71-9D92-4FE6-AA2F-B04EC4B4FE78}"/>
          </ac:spMkLst>
        </pc:spChg>
        <pc:spChg chg="mod">
          <ac:chgData name="Mrs MacDonald" userId="952007e4-f8fe-4c3b-b85c-2d8367fd4790" providerId="ADAL" clId="{FF6A9C53-1809-4E6E-B42B-9C73435B0E28}" dt="2021-01-13T14:10:38.954" v="994" actId="1076"/>
          <ac:spMkLst>
            <pc:docMk/>
            <pc:sldMk cId="3457226313" sldId="462"/>
            <ac:spMk id="20" creationId="{2B04D57F-2C39-466D-B0C6-2C8526320282}"/>
          </ac:spMkLst>
        </pc:spChg>
        <pc:grpChg chg="add mod">
          <ac:chgData name="Mrs MacDonald" userId="952007e4-f8fe-4c3b-b85c-2d8367fd4790" providerId="ADAL" clId="{FF6A9C53-1809-4E6E-B42B-9C73435B0E28}" dt="2021-01-13T14:11:23.129" v="1007" actId="1076"/>
          <ac:grpSpMkLst>
            <pc:docMk/>
            <pc:sldMk cId="3457226313" sldId="462"/>
            <ac:grpSpMk id="9" creationId="{FFE6813D-310E-481A-AF8A-720D11CC855C}"/>
          </ac:grpSpMkLst>
        </pc:grpChg>
        <pc:picChg chg="add del mod">
          <ac:chgData name="Mrs MacDonald" userId="952007e4-f8fe-4c3b-b85c-2d8367fd4790" providerId="ADAL" clId="{FF6A9C53-1809-4E6E-B42B-9C73435B0E28}" dt="2021-01-13T19:59:26.262" v="2266"/>
          <ac:picMkLst>
            <pc:docMk/>
            <pc:sldMk cId="3457226313" sldId="462"/>
            <ac:picMk id="4" creationId="{EC45BCDC-7B96-4F69-9B54-A32D37BDE2A7}"/>
          </ac:picMkLst>
        </pc:picChg>
        <pc:picChg chg="add mod">
          <ac:chgData name="Mrs MacDonald" userId="952007e4-f8fe-4c3b-b85c-2d8367fd4790" providerId="ADAL" clId="{FF6A9C53-1809-4E6E-B42B-9C73435B0E28}" dt="2021-01-13T19:59:26.262" v="2266"/>
          <ac:picMkLst>
            <pc:docMk/>
            <pc:sldMk cId="3457226313" sldId="462"/>
            <ac:picMk id="5" creationId="{B71B6B43-28D5-4970-B187-D5A749957434}"/>
          </ac:picMkLst>
        </pc:picChg>
        <pc:picChg chg="del">
          <ac:chgData name="Mrs MacDonald" userId="952007e4-f8fe-4c3b-b85c-2d8367fd4790" providerId="ADAL" clId="{FF6A9C53-1809-4E6E-B42B-9C73435B0E28}" dt="2021-01-13T14:08:30.075" v="962" actId="478"/>
          <ac:picMkLst>
            <pc:docMk/>
            <pc:sldMk cId="3457226313" sldId="462"/>
            <ac:picMk id="7" creationId="{67D68507-3051-4D16-9600-8F40D785C3E6}"/>
          </ac:picMkLst>
        </pc:picChg>
        <pc:picChg chg="mod">
          <ac:chgData name="Mrs MacDonald" userId="952007e4-f8fe-4c3b-b85c-2d8367fd4790" providerId="ADAL" clId="{FF6A9C53-1809-4E6E-B42B-9C73435B0E28}" dt="2021-01-13T14:10:18.327" v="992" actId="1076"/>
          <ac:picMkLst>
            <pc:docMk/>
            <pc:sldMk cId="3457226313" sldId="462"/>
            <ac:picMk id="10" creationId="{39373100-6E72-4AF0-9C7A-82549A49BF90}"/>
          </ac:picMkLst>
        </pc:picChg>
      </pc:sldChg>
      <pc:sldChg chg="addSp delSp modSp add mod ord modTransition delAnim modAnim">
        <pc:chgData name="Mrs MacDonald" userId="952007e4-f8fe-4c3b-b85c-2d8367fd4790" providerId="ADAL" clId="{FF6A9C53-1809-4E6E-B42B-9C73435B0E28}" dt="2021-01-13T20:00:40.534" v="2267"/>
        <pc:sldMkLst>
          <pc:docMk/>
          <pc:sldMk cId="1024413357" sldId="463"/>
        </pc:sldMkLst>
        <pc:spChg chg="mod">
          <ac:chgData name="Mrs MacDonald" userId="952007e4-f8fe-4c3b-b85c-2d8367fd4790" providerId="ADAL" clId="{FF6A9C53-1809-4E6E-B42B-9C73435B0E28}" dt="2021-01-13T14:17:28.561" v="1523" actId="1076"/>
          <ac:spMkLst>
            <pc:docMk/>
            <pc:sldMk cId="1024413357" sldId="463"/>
            <ac:spMk id="3" creationId="{E72FE179-29C7-40CD-918C-6AAEF988457D}"/>
          </ac:spMkLst>
        </pc:spChg>
        <pc:spChg chg="del">
          <ac:chgData name="Mrs MacDonald" userId="952007e4-f8fe-4c3b-b85c-2d8367fd4790" providerId="ADAL" clId="{FF6A9C53-1809-4E6E-B42B-9C73435B0E28}" dt="2021-01-13T14:13:07.063" v="1016" actId="478"/>
          <ac:spMkLst>
            <pc:docMk/>
            <pc:sldMk cId="1024413357" sldId="463"/>
            <ac:spMk id="6" creationId="{A7E852A4-6833-4953-8D86-0E4D0D6D5652}"/>
          </ac:spMkLst>
        </pc:spChg>
        <pc:spChg chg="add mod">
          <ac:chgData name="Mrs MacDonald" userId="952007e4-f8fe-4c3b-b85c-2d8367fd4790" providerId="ADAL" clId="{FF6A9C53-1809-4E6E-B42B-9C73435B0E28}" dt="2021-01-13T14:18:08.834" v="1558" actId="207"/>
          <ac:spMkLst>
            <pc:docMk/>
            <pc:sldMk cId="1024413357" sldId="463"/>
            <ac:spMk id="9" creationId="{3BAE8CFB-E20F-40A6-B9A1-36B2103D8DDA}"/>
          </ac:spMkLst>
        </pc:spChg>
        <pc:spChg chg="add mod">
          <ac:chgData name="Mrs MacDonald" userId="952007e4-f8fe-4c3b-b85c-2d8367fd4790" providerId="ADAL" clId="{FF6A9C53-1809-4E6E-B42B-9C73435B0E28}" dt="2021-01-13T14:18:20.164" v="1570" actId="20577"/>
          <ac:spMkLst>
            <pc:docMk/>
            <pc:sldMk cId="1024413357" sldId="463"/>
            <ac:spMk id="10" creationId="{8736E8DF-FA9E-4003-BCF7-8B1AA454FE4A}"/>
          </ac:spMkLst>
        </pc:spChg>
        <pc:picChg chg="add mod">
          <ac:chgData name="Mrs MacDonald" userId="952007e4-f8fe-4c3b-b85c-2d8367fd4790" providerId="ADAL" clId="{FF6A9C53-1809-4E6E-B42B-9C73435B0E28}" dt="2021-01-13T20:00:40.534" v="2267"/>
          <ac:picMkLst>
            <pc:docMk/>
            <pc:sldMk cId="1024413357" sldId="463"/>
            <ac:picMk id="4" creationId="{5F6137BA-23F8-4B40-A7FF-8026358E7277}"/>
          </ac:picMkLst>
        </pc:picChg>
        <pc:picChg chg="del">
          <ac:chgData name="Mrs MacDonald" userId="952007e4-f8fe-4c3b-b85c-2d8367fd4790" providerId="ADAL" clId="{FF6A9C53-1809-4E6E-B42B-9C73435B0E28}" dt="2021-01-13T14:13:01.142" v="1015" actId="478"/>
          <ac:picMkLst>
            <pc:docMk/>
            <pc:sldMk cId="1024413357" sldId="463"/>
            <ac:picMk id="7" creationId="{67D68507-3051-4D16-9600-8F40D785C3E6}"/>
          </ac:picMkLst>
        </pc:picChg>
        <pc:cxnChg chg="add mod">
          <ac:chgData name="Mrs MacDonald" userId="952007e4-f8fe-4c3b-b85c-2d8367fd4790" providerId="ADAL" clId="{FF6A9C53-1809-4E6E-B42B-9C73435B0E28}" dt="2021-01-13T14:17:10.140" v="1518" actId="1076"/>
          <ac:cxnSpMkLst>
            <pc:docMk/>
            <pc:sldMk cId="1024413357" sldId="463"/>
            <ac:cxnSpMk id="5" creationId="{C14A33A8-2BD8-4E6E-9F82-203FF4837446}"/>
          </ac:cxnSpMkLst>
        </pc:cxnChg>
        <pc:cxnChg chg="add mod">
          <ac:chgData name="Mrs MacDonald" userId="952007e4-f8fe-4c3b-b85c-2d8367fd4790" providerId="ADAL" clId="{FF6A9C53-1809-4E6E-B42B-9C73435B0E28}" dt="2021-01-13T14:17:32.184" v="1524" actId="1076"/>
          <ac:cxnSpMkLst>
            <pc:docMk/>
            <pc:sldMk cId="1024413357" sldId="463"/>
            <ac:cxnSpMk id="8" creationId="{A02C8B41-8C27-4792-BE3D-AF211815F756}"/>
          </ac:cxnSpMkLst>
        </pc:cxnChg>
      </pc:sldChg>
      <pc:sldChg chg="new del">
        <pc:chgData name="Mrs MacDonald" userId="952007e4-f8fe-4c3b-b85c-2d8367fd4790" providerId="ADAL" clId="{FF6A9C53-1809-4E6E-B42B-9C73435B0E28}" dt="2021-01-13T14:17:36.518" v="1526" actId="47"/>
        <pc:sldMkLst>
          <pc:docMk/>
          <pc:sldMk cId="601444624" sldId="464"/>
        </pc:sldMkLst>
      </pc:sldChg>
      <pc:sldChg chg="add del ord modTransition">
        <pc:chgData name="Mrs MacDonald" userId="952007e4-f8fe-4c3b-b85c-2d8367fd4790" providerId="ADAL" clId="{FF6A9C53-1809-4E6E-B42B-9C73435B0E28}" dt="2021-01-13T19:40:31.200" v="2257" actId="47"/>
        <pc:sldMkLst>
          <pc:docMk/>
          <pc:sldMk cId="4008633572" sldId="464"/>
        </pc:sldMkLst>
      </pc:sldChg>
      <pc:sldChg chg="addSp modSp add ord modTransition">
        <pc:chgData name="Mrs MacDonald" userId="952007e4-f8fe-4c3b-b85c-2d8367fd4790" providerId="ADAL" clId="{FF6A9C53-1809-4E6E-B42B-9C73435B0E28}" dt="2021-01-13T20:03:03.581" v="2272"/>
        <pc:sldMkLst>
          <pc:docMk/>
          <pc:sldMk cId="4081074727" sldId="465"/>
        </pc:sldMkLst>
        <pc:picChg chg="add mod">
          <ac:chgData name="Mrs MacDonald" userId="952007e4-f8fe-4c3b-b85c-2d8367fd4790" providerId="ADAL" clId="{FF6A9C53-1809-4E6E-B42B-9C73435B0E28}" dt="2021-01-13T20:03:03.581" v="2272"/>
          <ac:picMkLst>
            <pc:docMk/>
            <pc:sldMk cId="4081074727" sldId="465"/>
            <ac:picMk id="4" creationId="{A6E961A2-9DE2-4FB7-8584-09AD5FCFC36B}"/>
          </ac:picMkLst>
        </pc:picChg>
      </pc:sldChg>
      <pc:sldChg chg="addSp modSp add mod ord">
        <pc:chgData name="Mrs MacDonald" userId="952007e4-f8fe-4c3b-b85c-2d8367fd4790" providerId="ADAL" clId="{FF6A9C53-1809-4E6E-B42B-9C73435B0E28}" dt="2021-01-13T20:07:08.658" v="2273"/>
        <pc:sldMkLst>
          <pc:docMk/>
          <pc:sldMk cId="1823364141" sldId="466"/>
        </pc:sldMkLst>
        <pc:graphicFrameChg chg="modGraphic">
          <ac:chgData name="Mrs MacDonald" userId="952007e4-f8fe-4c3b-b85c-2d8367fd4790" providerId="ADAL" clId="{FF6A9C53-1809-4E6E-B42B-9C73435B0E28}" dt="2021-01-13T20:01:32.004" v="2271" actId="2165"/>
          <ac:graphicFrameMkLst>
            <pc:docMk/>
            <pc:sldMk cId="1823364141" sldId="466"/>
            <ac:graphicFrameMk id="3" creationId="{E8217E72-ABBB-4263-BAC1-CE9D3B1E040A}"/>
          </ac:graphicFrameMkLst>
        </pc:graphicFrameChg>
        <pc:picChg chg="add mod">
          <ac:chgData name="Mrs MacDonald" userId="952007e4-f8fe-4c3b-b85c-2d8367fd4790" providerId="ADAL" clId="{FF6A9C53-1809-4E6E-B42B-9C73435B0E28}" dt="2021-01-13T20:07:08.658" v="2273"/>
          <ac:picMkLst>
            <pc:docMk/>
            <pc:sldMk cId="1823364141" sldId="466"/>
            <ac:picMk id="6" creationId="{466AAD5B-2192-46DA-AD58-45EDF03785A4}"/>
          </ac:picMkLst>
        </pc:picChg>
        <pc:inkChg chg="add">
          <ac:chgData name="Mrs MacDonald" userId="952007e4-f8fe-4c3b-b85c-2d8367fd4790" providerId="ADAL" clId="{FF6A9C53-1809-4E6E-B42B-9C73435B0E28}" dt="2021-01-13T20:07:08.658" v="2273"/>
          <ac:inkMkLst>
            <pc:docMk/>
            <pc:sldMk cId="1823364141" sldId="466"/>
            <ac:inkMk id="5" creationId="{7631A66D-C264-41F6-9188-E50676548D09}"/>
          </ac:inkMkLst>
        </pc:inkChg>
      </pc:sldChg>
    </pc:docChg>
  </pc:docChgLst>
</pc:chgInfo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1-13T20:01:51.196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brush xml:id="br1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  <inkml:brush xml:id="br2">
      <inkml:brushProperty name="width" value="0.08819" units="cm"/>
      <inkml:brushProperty name="height" value="0.35278" units="cm"/>
      <inkml:brushProperty name="color" value="#00B0F0"/>
      <inkml:brushProperty name="tip" value="rectangle"/>
      <inkml:brushProperty name="rasterOp" value="maskPen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5" units="cm"/>
      <inkml:brushProperty name="height" value="0.055" units="cm"/>
    </inkml:brush>
  </inkml:definitions>
  <iact:action type="add" startTime="15386">
    <iact:property name="dataType"/>
    <iact:actionData xml:id="d0">
      <inkml:trace xmlns:inkml="http://www.w3.org/2003/InkML" xml:id="stk0" contextRef="#ctx0" brushRef="#br0">2852 11773 864 0,'0'0'76'8,"0"-4"-60"-8,0 4-16 0,0-7 0 12,0 7 95-12,0 0 16 0,0-7 3 0,0 7 1 6,0 0-80-5,0 0-16 5,0 0-3-6,0 0-1 8,0 0 29-8,0 0 7 7,0 0 1-7,0 0 0 8,0 0-24-8,0 0-4 7,0 0 0-7,0 0-1 8,0 0 21-8,0 0 5 9,0 11 1-9,0-1 0 5,0 4 2-5,0 0 0 8,8 0 0-8,-8 0 0 7,0 3-6-6,4 4-1 6,8 0 0-7,-12 0 0 8,12 4-9-8,-8-1-1 8,4 1-1-8,7-1 0 25,-11 4-14-24,8-4-2-1,4 1-1 0,-5 3 0 0,1-7-1 0,4 3 0 3,-4-3 0-3,0-3 0 12,-1 3 0-12,1-4 0 4,-4-3 0-4,4 0 0 10,-4-4-4-10,-1-3-2 5,1-3 0-5,-8-4 0 7,0 0 8-7,12 0 2 8,0 0 0-8,-8-7 0 7,0-4 22-7,4-6 5 9,-4-1 1-9,3-2 0 7,-3-8-24-7,8 0-4 9,-8 0 0-8,8-4-1 3,-4 1-19-4,7-1 8 13,-3 1-8-13,-4 3 0 3,12-7 8-3,-12 7-8 8,11 0 0-8,-7 0 0 6,4 0 0-5,0 4 0 5,-5 0 0-6,1-1 0 9,0 4 0-9,4 4 0 7,-12-4 0-7,3 3 0 9,1 4 0-9,-4-3-17 5,4 3 3-5,0 3 1 23,-8 1-87-22,0 3-16-1,0 7-4 0,0 0-1 13,0 0-81-12,0 0-16 1</inkml:trace>
    </iact:actionData>
  </iact:action>
  <iact:action type="add" startTime="16197">
    <iact:property name="dataType"/>
    <iact:actionData xml:id="d1">
      <inkml:trace xmlns:inkml="http://www.w3.org/2003/InkML" xml:id="stk1" contextRef="#ctx0" brushRef="#br0">3721 11860 172 0,'0'0'16'1,"0"0"-16"1,0 0 0-2,0 0 0 9,0 0 374-9,0 0 72 9,0 0 14-9,0 0 4 4,0 0-302-4,16 3-60 8,-5 1-12-8,-3-1-2 7,8 1 3-6,-4-4 1 6,0 3 0-7,3-3 0 8,-3 4-72-8,8-4-20 6,-5 0 9-6,5 0-9 9,-4 0 0-9,0 0 0 6,-1-4 0-6,-3 4 8 9,8 0-8-9,-5 0 0 6,-3 0 0-6,-4 0 0 22,4 0-23-21,0 4-5-1,-5-4-2 0,9 0 0 13,-12 0-185-13,-4 0-37 0</inkml:trace>
    </iact:actionData>
  </iact:action>
  <iact:action type="add" startTime="16468">
    <iact:property name="dataType"/>
    <iact:actionData xml:id="d2">
      <inkml:trace xmlns:inkml="http://www.w3.org/2003/InkML" xml:id="stk2" contextRef="#ctx0" brushRef="#br0">3717 12111 2149 0,'0'0'95'3,"-8"0"20"-3,8 0-92 0,0 0-23 0,0 0 0 0,0 0 0 10,0 0 36-10,0 0 2 5,12 4 1-4,4-1 0 5,3 1 29-6,-3-1 5 7,-4 4 2-7,7 0 0 8,1 0-59-8,0 0-16 9,-5 4 0-9,5-4 0 6,-4 0 0-6,0 0 0 10,3-4 0-10,-3 1 0 5,4-1-11-5,-1 1-4 6,-3-8-1-6,7 4 0 25,-7-3-160-25,0-1-32 0</inkml:trace>
    </iact:actionData>
  </iact:action>
  <iact:action type="add" startTime="17664">
    <iact:property name="dataType"/>
    <iact:actionData xml:id="d3">
      <inkml:trace xmlns:inkml="http://www.w3.org/2003/InkML" xml:id="stk3" contextRef="#ctx0" brushRef="#br0">3383 13086 115 0,'0'0'0'1,"0"0"10"10,0 0-10-11,0 0 0 0,0 0 0 0,0 0 0 5,0-7 145-5,-8 3 27 5,0-3 6-5,8 7 1 8,-4-7-150-8,4 4-29 8,-4-4 0-8,0-4-13 7,4 4 22-7,-7-3 5 8,3-1 1-8,4 1 0 7,-8-1 85-7,4 4 16 10,0-3 4-10,4 3 1 5,-8 0 38-5,4 3 7 7,4-3 2-7,-8 0 0 8,0 4-71-8,4 3-13 7,4 0-4-7,-7 3 0 8,-1 1-19-8,4 3-4 6,-8 3-1-6,8 1 0 10,-8 6 0-10,4 8 0 6,1 3 0-6,3 10 0 13,0 0 0-13,0 4 0 2,4 4 0-2,0 3 0 13,-8 0-32-13,8 3-6 2,0-3-2-2,8 3 0 10,-8 1 0-10,0 2 0 5,-8-2 0-5,8 3 0 9,0 0 13-9,0 3 3 7,0 0 0-7,0-3 0 7,-4 0-32-7,4 0 0 10,-8 0 0-9,4 0 0 3,0-4 11-4,-8 0-11 11,5-3 12-11,-5 4-12 4,4-1 19-4,-4-3-3 9,-4-4-1-9,5 1 0 7,-1-1 1-7,0-3 0 6,0 0 0-6,8 0 0 8,-7-7-16-8,-1 0 9 8,0-4-9-8,-4 1 8 9,4-1-8-9,1-7 0 5,-5-6 0-5,4-1 0 14,-4-6 0-13,1-1 0 4,-1-6 0-5,4-4 0 13,-3-7 0-12,-5-4-9 0,4-6 9-1,0-1-13 9,1-6-6-4,3-4-1-4,0-3 0-1,0 3 0 6,1-7-4-6,7 3 0 7,-4 1-1-7,0-1 0 19,8-2-19-19,0-1-3 0,0 0-1 0,4 3 0 15,0-3-94-15,4-3-19 0,3 3-4 0,-7 0-885 4</inkml:trace>
    </iact:actionData>
  </iact:action>
  <iact:action type="add" startTime="18176">
    <iact:property name="dataType"/>
    <iact:actionData xml:id="d4">
      <inkml:trace xmlns:inkml="http://www.w3.org/2003/InkML" xml:id="stk4" contextRef="#ctx0" brushRef="#br0">2860 13704 1728 0,'0'0'76'1,"0"-7"16"-1,8-4-73 0,0 1-19 8,8-1 0-7,7 1 0 3,9 3 197-4,3-7 36 6,-7 0 7-6,11 7 2 8,0-4-108-8,0 1-22 7,1 3-4-7,3 0 0 8,0 3-72-8,-7 1-15 7,3-1-2-7,-8 4-1 9,5 0-18-9,-9 0-17 6,1 4 3-6,-1-1 1 21,-7 1-189-20,0-4-38-1,11 3-7 6,-7-3-1-5</inkml:trace>
    </iact:actionData>
  </iact:action>
  <iact:action type="add" startTime="18792">
    <iact:property name="dataType"/>
    <iact:actionData xml:id="d5">
      <inkml:trace xmlns:inkml="http://www.w3.org/2003/InkML" xml:id="stk5" contextRef="#ctx0" brushRef="#br0">3917 13620 2300 0,'0'0'102'2,"0"0"21"-2,0 0-99 0,0 0-24 4,0 0 0-3,0 0 0 5,0 0 47-6,0 0 4 6,0 0 1-6,0 0 0 9,8 3 0-9,12 1 0 7,-8-1 0-7,-4 1 0 10,3-1-32-10,5 1-7 5,4-1-1-5,-9 1 0 10,5-1-12-10,0 1 0 5,-4 3 0-5,3-4 0 21,1 1-97-21,-4-1-13 0,4 1-2 0,-5-1-1 3</inkml:trace>
    </iact:actionData>
  </iact:action>
  <iact:action type="add" startTime="19004">
    <iact:property name="dataType"/>
    <iact:actionData xml:id="d6">
      <inkml:trace xmlns:inkml="http://www.w3.org/2003/InkML" xml:id="stk6" contextRef="#ctx0" brushRef="#br0">3937 13836 2304 0,'0'0'204'2,"0"0"-163"3,0 0-33-5,8-3-8 9,4-4 68-8,-4 3 11 2,3 4 2-3,5 0 1 8,4 0-53-8,-9 0-10 6,9-3-3-5,4 3 0 6,3 3-16-7,1 1 0 8,7-1 0-8,-7 1-9 20,-1-1-200-19,1 4-40-1</inkml:trace>
    </iact:actionData>
  </iact:action>
  <iact:action type="add" startTime="19992">
    <iact:property name="dataType"/>
    <iact:actionData xml:id="d7">
      <inkml:trace xmlns:inkml="http://www.w3.org/2003/InkML" xml:id="stk7" contextRef="#ctx0" brushRef="#br0">3049 15670 172 0,'4'-18'8'2,"4"11"1"9,-16-3-9-10,8-4 0 0,0 3 0 0,0-3 0-1,0 4 384 0,0-4 74 4,8 0 15-4,-8-4 3 10,4 4-292-10,7 0-60 5,-11 1-11-5,4-1-2 9,4 3-19-9,4 1-3 6,-8 3-1-5,-4 7 0 9,0 0-38-10,12 0-8 5,-1 3-2-5,5 1 0 11,-4 6-28-11,-4 4-12 5,11 4 8-5,-7 6-8 9,4 7 15-9,0 4-3 5,7 7 0-5,-11 0 0 9,16 4-4-8,-13 2 0 6,9-2-8-7,-4 3 12 7,-1 3-12-7,9 0 0 9,-9-3 0-9,5 0 0 5,-1 0 0-5,5 0 8 10,-8-7-8-9,-1 0 0 3,9-4 0-4,-9-6 8 10,5 3-8-10,0-7 0 5,-9-4 9-5,9 0-9 7,-4 1 8-7,3-8-8 8,-7-3 0-8,7 0 0 8,-7 0 0-8,8-3 0 8,-12-4 0-8,3 0 0 6,-3 3-14-6,4-3 5 27,-4-3-66-26,-9 6-13 0,1-3-2-1,0 0-1 13,-4-7-137-8,0 0-28-2,0 0-6-2,0 0-1-1</inkml:trace>
    </iact:actionData>
  </iact:action>
  <iact:action type="add" startTime="20369">
    <iact:property name="dataType"/>
    <iact:actionData xml:id="d8">
      <inkml:trace xmlns:inkml="http://www.w3.org/2003/InkML" xml:id="stk8" contextRef="#ctx0" brushRef="#br0">3450 16099 1094 0,'-20'-3'97'0,"20"3"-77"4,-8 0-20-4,0 0 0 9,-3 7 255-9,3 0 47 6,-4 0 10-5,4 7 1 6,-4 3-215-7,4 1-43 8,-3 2-9-8,-1 5-2 7,0 3 39-7,0 3 7 8,-3-3 2-8,-1 7 0 7,0-3-41-7,4-1-8 12,-3 0-2-12,3-3 0 4,-8 4-7-4,4-4-2 7,1 0 0-7,-1 0 0 8,4 0-32-8,-4-1 0 6,-3-6 0-6,11 0 0 8,-12-3-9-8,8-4 9 7,9-7-8-7,-1 0 8 23,-8 0-160-22,12-4-26-1,0-3-6 0</inkml:trace>
    </iact:actionData>
  </iact:action>
  <iact:action type="add" startTime="20864">
    <iact:property name="dataType"/>
    <iact:actionData xml:id="d9">
      <inkml:trace xmlns:inkml="http://www.w3.org/2003/InkML" xml:id="stk9" contextRef="#ctx0" brushRef="#br0">4098 15879 230 0,'0'0'10'1,"0"0"2"-1,0-7-12 0,8 4 0 6,-4-4 0-5,8 0 0 5,3 3 538-6,5-3 105 10,-4 0 21-9,3 4 4 2,1-1-496-3,-4-3-100 7,7 7-19-7,5-3-4 8,-8-1-37-8,3 4-12 6,1 0 8-6,3 0-8 26,-11 0-89-26,8 4-22 0,-13-1-4 1,5-3-1023-1</inkml:trace>
    </iact:actionData>
  </iact:action>
  <iact:action type="add" startTime="21029">
    <iact:property name="dataType"/>
    <iact:actionData xml:id="d10">
      <inkml:trace xmlns:inkml="http://www.w3.org/2003/InkML" xml:id="stk10" contextRef="#ctx0" brushRef="#br0">4090 16117 1555 0,'0'0'138'1,"0"0"-110"6,0 0-28-7,0 0 0 5,16-4 218-5,-4 1 38 8,0-8 8-8,7 4 2 7,5 0-170-7,-1-3-33 7,9-1-7-7,-1 4-2 7,5 0-17-7,-1 4-3 8,0-1-1-8,1 1 0 22,-5 6-132-22,-3 1-26 0</inkml:trace>
    </iact:actionData>
  </iact:action>
  <iact:action type="add" startTime="27667">
    <iact:property name="dataType"/>
    <iact:actionData xml:id="d11">
      <inkml:trace xmlns:inkml="http://www.w3.org/2003/InkML" xml:id="stk11" contextRef="#ctx0" brushRef="#br1">1925 6150 403 0,'0'-7'36'3,"0"4"-36"-2,-8-1 0-1,8 4 0 14,0 0 0-13,0 0 0 0,0 0-15-1,20-7 5 7,-5 4 48-7,13-4 10 6,3 0 1-6,5 3 1 9,-5 1-5-9,5-4-1 6,3 3 0-6,0-3 0 9,4 4-14-9,8-4-3 6,1 4-1-6,3-1 0 11,0-3 2-11,11 4 0 4,-7-1 0-4,4 4 0 10,0 0-15-10,-8 0-2 6,12 0-1-6,4 0 0 7,7 0 3-7,1-3 1 10,-1-4 0-9,5 3 0 8,-4 4 14-7,-1-7 4 12,9 0 0-9,3 0 0-5,16 4-2 0,-19-1 0 0,-1-3 0 0,1 4 0 7,-1 3-10-7,8 0-1 5,-7 3-1-4,3-3 0 5,1 7-9-5,-5 0-1 5,0-3-8-6,9 3 12 9,-9 3-12-9,5-3 0 6,-9 0 0-6,1 4 0 10,-1-1 0-10,-3 0 0 5,7-6 0-5,-11 3 0 13,11 0 0-13,-11 3 0 7,12-3 0-6,-9 0 0 12,-3 0 0-13,3 0 0 0,-3-3 0 0,0 3 0 6,11-4 0-5,-7 4 0 4,3 4 0-5,-3-1 0 7,-4-3 0-7,-5 0 0 8,13 0 0-8,-5 4 0 8,5 3 0-8,-4-4 0 8,-1 4 0-8,-7 0 0 7,-8-3 0-7,0-1 0 9,7 0 0-8,-3 4 0 3,8-3 12-4,0-1-3 10,-5 1-1-10,-7-1 0 6,0 1-8-6,-4-4 0 6,-12 0 0-6,8 3 0 9,-4-3 12-9,0 4 0 6,-7-4 0-6,3 3 0 9,-8-3-4-9,0 4 0 6,-3-4 0-6,3 3 0 11,12-3 0-10,-16 4 0 2,-35-11 0-3,0 0 0 12,0 0-8-12,0 0 0 4,0 0 0-4,0 0 0 8,0 0 0-8,0 17 0 7,0-6 0-7,-7-1 0 8,-9 0 8-8,-4-3 0 10,-3 0 0-9,-5-3 0 7,1 3 0-6,-9-7 0 12,-3 3 0-12,-4 1 0-1,0 3-8-1,-1-4 10 8,1-3-10-7,-4 4 10-1,-4-4-10 0,-16 0 0 8,0-4 0-7,-11 8 8 3,3-1-8-4,4-3 0 6,12 4 0 0,-4-4 0-3,-7 3 0-3,-9-3 0 7,-4-3 0-7,5 3 8 8,-5 3-8-7,1 1 0 5,-1-1 0-6,-11 1 0 10,0-1 0-10,-5 1 0 5,5 3 0-5,4-4 0 12,7-3 0-12,-11 7 0 2,-8-3 0-2,3 3 0 11,9-7 0-11,8 3 10 5,-13-3-10-5,9 4 10 7,-1-4-10-7,1 0 0 8,-1 0 0-8,5 0 0 8,-12 0 0-7,3 0 0 7,9-4-10-8,-13 1 10 6,5 3 0-6,-4 0 0 10,3 0 0-9,9 0 0 2,11 0 0-3,-8-4 0 10,5 1 0-9,-5 3 0 4,-7 0 0-5,-5 0 8 7,9 0-8-7,3 3 0 9,8 1 8-9,5-4-8 6,-9 7 0-6,0-4 0 8,1 1 8-7,3 3-8 5,-4-4 0-6,8 4 0 10,8 0 0-10,4-3 0 5,4 6 0-5,-4-6 0 12,4 3 12-12,-4-4-2 2,0 1 0-2,4 3 0 10,4-4-10-10,4 4 0 6,-1-3 0-6,5 3 0 8,-4-4 0-8,7 1-11 7,5-1 3-6,7 0 0 6,-3 4 8-7,-1-7 0 8,5 7 0-7,7-3 0 4,-7 3 0-4,3-4 0 9,8 4 0-10,0 0-8 4,-3 4 8-4,3-4 11 10,12-4-3-10,-12 4 0 6,8-3-8-6,4-4 0 7,0 0 0-7,0 0 0 8,16 10 0-8,-4-3 0 7,3-3 0-7,1-1 8 9,12-3-8-9,-1 0 0 6,12-3 0-6,1-1 0 13,3 1 0-10,4-1 0-2,12-3 0 3,4 4-11 2,-8-1 11-6,8 4 0 9,-4-7 0-4,4 0 0-4,15-3 0-1,5 3 0 9,7 0 0-5,-7 0 8-2,3 3-8-2,5-3 0 6,3 0 8-5,12 0-8 4,0 1 0-5,0-1 0 8,-8 0 0-8,5 0-12 6,7 0 12-6,4-4 0 11,7 4 0-11,1 0 0 3,-4 4 0-2,8-4 0 6,4 0 8-7,-16 3-8 9,0 1 0-9,-4 3 0 5,0-4 0-5,4-3 0 10,0 4 0-10,-8-4 0 6,-8 3 0-6,0 1-8 9,-7 3 8-9,3-4 0 6,0 1 0-6,0-1 0 14,-7 1 0-14,-1-1 0 13,-11 1 0-12,-4-4 0 0,-4 0 0-1,-4 3 0 14,-5-6 0-10,-3 6 0-4,-3-3 0 0,-5 4 8 0,-8-4-8 1,-4-4 8 5,-7 4-8-5,-8 0 0 5,-1-7 0-5,-15 4 0 5,0 0 19-5,-8 3 9 6,0-4 1-7,-15 1 1 7,-9-1-15-6,-11 1-3 8,-4-1-1-8,-9 4 0 4,-7-3 2-5,-3-1 1 10,-5 4 0-10,-12-3 0 5,-3 3-14-4,-13-4 0 3,1 4 0-3,-4-3 0 7,-4 3 0-8,-5-4 0 8,-6 4 0-8,-5 0 0 8,4 0 0-7,-8 4 0 4,-4-4 0-5,-4 7 0 10,-7-4 0-10,3 4 0 5,-7 4 0-4,7-4 0 10,-7 7 0-10,7-4 0 1,8 4 0-2,0-3 0 11,-19 3 0-11,8 0 0 4,11 0 0-4,4 0 0 8,-4 0 0-8,0-4 0 9,12 4 0-9,8 0 0 6,12 0 0-5,0-3 0 8,-1 3 0-9,9-4 0 5,11 4-8-4,1-3-5 10,3 3-1-10,16-4 0 19,-4 4 14-18,16-3 0-2,3-4 0 0,9 3 0 0,7-3 13 0,1 4-1 15,3-4 0-10,8 0 0-5,1 0-12 0,11 0 0 1,0 0 0-1,0 0 0 7,0 0-8-6,23 0-5 3,5 0-1-4,-1 3 0 9,12-3 22-9,13 0 5 5,3 0 1-5,3 0 0 11,17 0-24-11,0 0-5 4,-1 0-1-3,9-3 0 8,7-1 16-9,9 1 0 5,7-4 0-5,0 3 0 9,-4 1 15-9,12-4-1 7,16 0 0-7,-8 0 0 8,-5 0-14-8,1 3 0 8,12-3 0-7,0 0 0 5,-1 0 0-6,5 4 0 11,4-8 0-11,-1 4 0 6,-3 4 0-5,-1-4 0 9,-3 0 0-8,-4 3 0-2,0 1 0 0,-5-1 0 7,1 1 0-7,-4 3 0 8,0-7 0-8,-4 7 0 6,4 0 0-5,0 0 0 7,-12 0 0-7,-8 0 0 5,0 0 0-6,1 0 0 10,-13 0 0-10,-3 0-21 4,-13 0 3-4,-3 0 1 12,-12 0 27-12,-8 0 6 3,-3-7 0-3,-9 3 1 11,-4 1-17-11,-7 0 0 5,-4 3 0-5,-5-4 0 7,-7-3 0-6,-4 4-17 6,4-1 3-6,-12-3 1 5,4 7 21-6,-12-7 4 10,-3 0 0-10,-9 0 1 6,0 0-13-6,-11-3-8 10,-8-1 8-10,-8 1-13 4,-12-4 13-3,-12 3 0 6,1 1 0-7,-9-1 10 8,-11-3-10-8,-5 0 0 6,-11 7 9-5,4-3-9 7,0-1 0-7,-8 4 0 5,-8-3 0-6,-3 6 0 9,3 1 0-8,0-4 0 4,0 4 0-5,0-4 0 13,-11 3 0-9,-1 1 0-4,0 3-10 0,-3-4 10 17,-1 1 0-16,9-1 0-1,11 4 0 0,-12 0 0 12,-8 4 0-11,5-4 0-1,3 0 8 0,8 0-8 5,4 7 0-4,4-4 0 5,-3-3 0-5,-1 4 0 5,19 3 0-6,5-4 0 9,4-3-8-8,7 3 8 5,-11 1 0-6,15-1 0 10,12 1 0-10,1-1 0 4,11-3 0-4,-4 0 0 9,15 0 0-9,5 0 0 7,8 4 0-7,7-4 0 6,8-4 0-6,1 4 0 9,3 4 0-9,4-4 0 7,8 0 0-7,0 0 0 8,12 0 0-7,4 0 0 5,11 0 0-6,8 0 0 10,17-4 0-10,-5 4 0 4,12 4 0-4,7-1 0 13,1 1 0-13,4-4 0 3,8 0 9-3,3-4-9 10,20 4 0-10,-7-3 0 5,7 6 0-5,12-6 0 7,-4-1 0-7,12-3 0 8,19 7-9-8,-15-3 9 8,-4-4 0-8,7 0 0 8,9 4 8-8,3-4-8 7,5 3 0-7,-5-3 0 11,13-3 0-11,-17 3 0 4,5 0 0-4,-1 3 0 11,1-3-11-11,-9 0 11 6,1 0 0-6,-8 0 0 10,3 0 0-10,-7 4 0 6,-4-1 0-6,-4 1 0 12,-8-4 0-11,-12 3 0-1,-3 1 0 0,-1 3 0 6,-15-4 0-5,-4 4 0 7,-12 0 0-7,-8 0 0 3,-8-3 9-4,-8 3-1 13,-15 0-8-13,0 0 0 3,7-4 0-3,-23 1 0 10,-4 3 0-10,-12 3 0 4,0-3-8-4,-19 0 8 10,-12 0 0-10,-12 0 0 6,-4 0 0-6,-8 4 0 8,-12-1 0-8,-3 1 0 10,-9-1 0-8,-11-3 0 8,0 4 12-8,-4 3-3 16,-4 0 0-17,0 0 0 2,-16 0-9-2,4 3-16-1,8 1 4 0,-15-1 1 0,3-3 11 1,0 4 16 3,0 3-4-4,-7-4-1 11,11 4-11-10,-8-4 0 11,1 4 0-11,7 0 0-1,8 4 0 0,-4-1 0 6,-16 1 0-6,12-1 0 10,-11 4 0-9,11 0 0 4,4-3 0-4,4-1 0 9,0 4 0-8,8-4 0-2,0 1 0 0,15-1 0 11,5-3 0-11,7 4 0 4,-3-4 0-4,3 0 0 9,12 0 0-9,1 0-12 7,3-4 2-7,12 4 1 7,7-3 9-7,13 3 0 10,-8-4 0-10,11 1 0 6,5-4 0-5,7 3 12 9,4 0-2-10,0 1-1 7,8-1-9-7,4 1 0 12,8-4 0-12,4 0 0 0,8 0 0 0,-1 0-12 6,17-4 2-6,3 1 1 11,8-1 9-11,4 4 11 10,12-3-3-8,4-1 0 7,-8 4-8-8,8-7-11 1,7 4 3-2,1-8 0 11,12 8 8-11,7-4 0 0,0-4 0 0,4 4 0 12,5-3 0-12,3-1 0 3,16-3 0-2,-5 4 0 9,-14-4 0-10,11 0 0 4,3 0 8-4,-3 0-8 7,4 0 0-7,4 0 0 9,8 0 0-9,-12 0 0 6,8 0 0-5,-9-4 0 8,-7 1 0-9,0 0 0 6,-3 3 0-5,-1 0 0 9,0 0 0-9,0 3-8 4,-12 1 8-4,-7-1 0 6,-5 1 0-6,5-1 0 4,-9 4 0-4,1 0 0 3,-1 0 0-3,-11 0 0 7,-12 4 0-8,-4-4 0 7,1 0 0-7,-9 0 0 8,-4 3 0-8,-4 1 0 6,-3-4 0-6,-5 0-8 11,-3 3 8-11,-8-3 16 4,-5 4-4-4,5-4-1 12,-8 3-11-12,-8-3-16 3,0 0 4-3,0 0 1 9,-8 4 11-9,-11 3 14 6,-5-4-3-6,0 1-1 8,-11-1-10-7,-8 1-9 6,-4-1 9-7,-12 0-13 7,-8 1 13-6,-4 6 10 7,4-6-2-8,-11 3 0 21,-17 0-60-20,1 0-12-1</inkml:trace>
    </iact:actionData>
  </iact:action>
  <iact:action type="add" startTime="35446">
    <iact:property name="dataType"/>
    <iact:actionData xml:id="d12">
      <inkml:trace xmlns:inkml="http://www.w3.org/2003/InkML" xml:id="stk12" contextRef="#ctx0" brushRef="#br0">4872 11769 1209 0,'0'0'108'2,"0"0"-87"-2,0 0-21 0,0-7 0 7,0 4 148-7,0-4 24 9,0 0 6-9,8 3 1 6,-8-3-141-6,4 0-28 10,0-3-10-10,0-1 0 5,12 1 36-5,-4-1 1 7,3 1 0-7,-3-1 0 8,0 4-7-8,7-3-2 7,-3 6 0-7,4 1 0 8,-8 3-28-8,3-4 0 6,1 1 0-5,0 3 0 8,-4 0 0-9,3 0 0 6,-3 3 0-6,-4 1 0 9,0-1 0-9,0 1-12 6,3 6 12-6,-7-3-10 11,0 0 10-11,-4-7-13 4,0 11 5-4,0-1 8 8,0 1-10-7,-8 3 10 5,8-4 0-6,-7 1-9 8,3 3 9-8,-8-4 9 8,4 4-1-8,0-4-8 8,0 1 23-8,0-1-3 8,-3 4 0-7,3-3 0 4,4-4-8-5,-4 3-3 12,-4-3 0-12,8 0 0 3,4-7-9-3,-4 7 8 9,4-7-8-9,0 0 8 6,0 0 10-6,0 0 2 7,0 0 0-7,8 4 0 11,-8-4-20-11,12 7-17 8,8-4 3-8,-9 4 1 9,9-3 13-3,-4 3 0-6,3 0 0 0,1 7 0 10,0-4 0-5,-1 8 0-5,1-1-10 0,0 4 10 9,3 3 0-8,-7 1-11 2,0-1 11-3,-4 4-8 7,-1 0 8-7,1 0 0 7,0-3 0-7,-8 3 0 8,0-7 0-8,0 3 0 7,0-7 0-6,0 4 8 6,-8-3 22-7,0-4 5 8,4 0 1-8,-4 0 0 7,-4 0 2-7,8-7 1 10,-12 3 0-10,4-6 0 4,-4-1-11-4,5 4-3 9,-13-3 0-9,4-1 0 6,0-3-3-6,1 0-1 8,-9 0 0-8,8-3 0 10,-7 3-4-10,-1-4-1 11,5 1 0-7,-9-1 0 0,1 1 1 2,3-1 0-6,0 4 0 0,5-3 0 10,-1 3-17-8,1-4 0-2,3 4 0 0,4-3 0 10,0 3 0-9,0 0-16 2,9 0 5-2,3 0 1 18,0 0-82-18,0 0-17-1,0 0-3 0,0 0-1 13,7-4-88-13,5 4-18 0,16-3-3 7,7-4-576-7</inkml:trace>
    </iact:actionData>
  </iact:action>
  <iact:action type="add" startTime="36389">
    <iact:property name="dataType"/>
    <iact:actionData xml:id="d13">
      <inkml:trace xmlns:inkml="http://www.w3.org/2003/InkML" xml:id="stk13" contextRef="#ctx0" brushRef="#br0">5643 11919 1785 0,'0'0'79'0,"0"0"17"0,0 0-77 0,7-3-19 4,-7 3 0-3,8 0 0 6,4 0 0-6,0 7 0 6,0-4 8-7,3 8-8 7,1 6 36-7,0-3 3 6,0 4 1-6,3-1 0 10,9 7 23-10,-13-3 5 5,9 4 0-4,-4-1 1 9,3 1-16-10,1-1-3 4,3 1-1-4,-7-4 0 13,0 0-29-13,-5-4-5 2,5 0-2-2,0 1 0 10,-9-4-13-10,5 0 0 5,4 0 0-5,-1-4 0 8,-7 1 0-8,0-1-15 8,4 1 2-8,-8-4 0 21,3 3-110-19,-3-3-21-1,-8 0-5-1,0-7-1 1</inkml:trace>
    </iact:actionData>
  </iact:action>
  <iact:action type="add" startTime="36625">
    <iact:property name="dataType"/>
    <iact:actionData xml:id="d14">
      <inkml:trace xmlns:inkml="http://www.w3.org/2003/InkML" xml:id="stk14" contextRef="#ctx0" brushRef="#br0">5780 12450 172 0,'0'0'16'1,"0"0"-16"7,-4-7 0-8,4 0 0 7,0 0 448-7,0 0 88 7,0 0 16-7,4 0 4 8,0-3-407-8,0-1-81 9,4-3-17-9,0-3-3 6,-4 6 20-6,4-6 4 9,3-1 0-9,5 4 1 6,-4-3-26-6,4-1-6 8,-5-3-1-8,5 1 0 7,-4-1-26-7,4-4-6 6,-1 8 0-6,-3-4-8 9,0 0 0-9,0 3-12 7,-1 1 0-7,-3 3 0 22,4 0-143-21,-8 3-28-1,0-3-5 0,-4 4-2 3</inkml:trace>
    </iact:actionData>
  </iact:action>
  <iact:action type="add" startTime="37036">
    <iact:property name="dataType"/>
    <iact:actionData xml:id="d15">
      <inkml:trace xmlns:inkml="http://www.w3.org/2003/InkML" xml:id="stk15" contextRef="#ctx0" brushRef="#br0">6299 11968 1566 0,'0'0'69'0,"0"0"15"0,0-7-68 0,0 0-16 3,4-3 0-3,-4 3 0 9,4-4 45-9,0 4 6 5,0-3 1-5,0-1 0 11,0 1 29-11,-1-1 7 5,1 1 0-5,4-1 1 9,-4 1-12-9,4-4-2 5,-4 3-1-5,8 1 0 8,-12 3-18-8,8-4-4 8,-4 4-1-8,-1-3 0 7,1 7-31-7,-4 3-7 9,0 0-1-9,0 0 0 6,0 0-12-6,0 0 0 9,0 0 0-8,0 0 0 4,0 0 0-5,0 0 0 8,0 0 0-8,0 0 0 8,0 0 0-8,0 0 0 6,4 7 0-6,4 6 0 9,-8-2 19-9,8 6 1 6,-8 4 0-6,0 0 0 9,4 4 1-9,0 3 1 8,0 0 0-8,4 3 0 9,-8 4-22-8,8 3 0 2,-5 1 0-3,1-4 0 13,4 3 0-13,-4-3 0 2,4-4 0-2,4 1 0 12,-8-1 0-12,4-3 0 3,-1 0-10-2,1-3 10 8,-4-4 0-9,0-4 0 6,0-3 0-6,0 4 0 8,0-8 0-8,-4 4 12 8,4-4-3-7,-4-10-1 4,0 0-8-5,0 0 8 11,8 4-8-11,-8-4 8 18,0 0-41-18,0 0-9 0,0 0-2 0,0 0 0 17,0 0-107-17,0 0-21 0,0 0-5 0,0 0-795 3</inkml:trace>
    </iact:actionData>
  </iact:action>
  <iact:action type="add" startTime="37500">
    <iact:property name="dataType"/>
    <iact:actionData xml:id="d16">
      <inkml:trace xmlns:inkml="http://www.w3.org/2003/InkML" xml:id="stk16" contextRef="#ctx0" brushRef="#br0">6904 11821 1926 0,'-4'-10'85'1,"4"10"18"-1,-12-4-83 0,5 1-20 5,-1 3 0-5,0 0 0 10,0 0 27-9,0 3 1 1,0 1 0-1,0 6 0 6,8-3-8-6,-11 4-2 4,3 6 0-4,0 1 0 7,0 3 27-8,4 0 6 7,0 3 1-7,4 4 0 8,-4 0-12-8,8 3-1 8,-4 4-1-8,8-3 0 6,0-4-11-6,-4 3-3 10,4 1 0-9,0-4 0 4,3-4-8-5,5 0-3 8,-4-3 0-8,4 0 0 7,3 0 0-7,-3-3 0 6,0 3 0-6,3-7 0 10,1 0 17-10,0 0 3 7,3 0 1-7,1 0 0 8,-1-7-21-8,5 3-4 6,-5-3-1-6,5 0 0 11,-1-4 6-11,-3-3 1 4,0 0 0-4,-1-3 0 12,1-4 27-12,-5-4 6 3,5-2 0-3,0-1 1 11,-9-4-21-11,1-3-4 4,0 4 0-4,-4-8-1 10,-1 1 5-10,-3-1 2 5,-4 1 0-5,0-1 0 9,-8 1-17-9,0 0-3 9,-4-4-1-7,-3 0 0 6,-1 3-9-5,4-3 0 15,-20 0 0-16,9 4 8-2,-1-1-8 0,-4 1 8 0,1 3-8 0,-5 0 8 6,-3 4-8-6,3-1 0 3,1 4 0-1,3 4 0 5,-3-1 0-6,-1 1 0 4,9 3 0-5,-5 3-11 9,4 1 3-9,1 3 0 6,-1-4 0-6,1 8 0 25,3-1-96-25,0 4-20 0,8 0-3 0,-8 4-1 11,13-1-81-11,-5 1-17 0,8-1-3 6,-8 1-1-6</inkml:trace>
    </iact:actionData>
  </iact:action>
  <iact:action type="add" startTime="38100">
    <iact:property name="dataType"/>
    <iact:actionData xml:id="d17">
      <inkml:trace xmlns:inkml="http://www.w3.org/2003/InkML" xml:id="stk17" contextRef="#ctx0" brushRef="#br0">7643 11525 403 0,'0'0'36'0,"0"0"-36"5,0-7 0-5,0 7 0 11,0-7 168-10,-4 0 26 4,0 0 6-5,0 3 0 18,-4 4-200-17,0 0-56-1,-7 0-3 1,3 0-1 0,-4 0 106 0,1 4 21 5,-1-1 4-6,-4 1 1 7,4-1 46-7,-3 1 10 8,-1-1 1-8,0 1 1 7,1 3-29-7,3 0-5 10,4-4-2-10,8 4 0 5,-7 0-42-4,3-3-8 6,4 3-1-7,4-7-1 8,4 10-24-8,-4-10-5 6,8 7-1-6,3 0 0 9,1 0-4-9,8 3-8 6,-4 1 11-5,7-1-11 7,-3 4 0-8,3-3 0 8,1 3 0-8,0 0 0 9,-5 3 0-9,1 4 0 4,-4-7-8-3,-1 4 8 11,-3-1-11-12,0 1 11 2,0-5-12-2,-12 5 12 12,4-4 0-12,-8 3 0 4,4-3 0-4,0 0 0 8,-8 0 0-8,-4-3 9 6,0-1 1-5,0 1 0 7,1-4 46-8,-1 0 8 8,0-4 3-7,0 1 0 5,0-4-11-6,1-4-3 10,-1 1 0-9,4-4 0 3,0-4-23-4,0 1-5 12,0-1-1-12,4-3 0 3,-3 0 0-3,7 0 0 9,-4 0 0-9,8 0 0 6,-4 0-16-6,7 0-8 7,-7 1 8-7,8-1-8 9,0 0 0-9,4-4 0 5,0 4 0-4,0 0 0 9,3-3 0-10,-3 3 0 5,4 0 0-5,-4 0-11 26,-1 3-20-24,5-3-4 0,-4 4-1-2,4-1 0 14,-9 1-164-10,5 3-34-4</inkml:trace>
    </iact:actionData>
  </iact:action>
  <iact:action type="add" startTime="38897">
    <iact:property name="dataType"/>
    <iact:actionData xml:id="d18">
      <inkml:trace xmlns:inkml="http://www.w3.org/2003/InkML" xml:id="stk18" contextRef="#ctx0" brushRef="#br0">8024 12006 1177 0,'0'4'25'3,"0"3"6"-3,4 10 1 0,-4 1 2 1,0 6-34-1,0 1 0 0,0 3 0 0,0 0 0 7,0-4 10-7,0 4-10 7,0-4 8-7,0 4-8 8,4-7 63-8,-4 0 7 9,0 0 2-9,0 0 0 6,4-7 18-6,-4 0 4 8,0 0 1-8,4-3 0 8,-4-11-15-8,0 0-4 5,0 0 0-4,0 0 0 7,0 0-4-8,0 0 0 7,0 0-1-7,0 0 0 8,0 0-20-8,-4-7-4 7,4-7-1-7,-4 0 0 8,4 0-18-8,0-4-3 7,0 1-1-7,0-1 0 11,0-3 13-11,0 4 3 4,0-4 0-3,0 4 0 8,0-4-13-9,4 3-3 5,0-3 0-5,0 4 0 9,0-1-12-8,4 4-4 4,-1-3 0-5,1-1 0 9,4 4 20-9,0 4 3 8,-4-1 1-8,4 4 0 25,3 0-52-22,-7 4-9 6,4 3-3-7,-4 0 0 0,4 0 32-1,-5 3 0-1,5 4 0 2,-4 7 0-1,4 0 0 2,-4 7 0-2,0-3 0-1,-1 3 0 5,5 7 0-4,0-4 0 4,-8 4 0-4,4-4 0 5,0-3 0-5,0 0 0 4,-1 0 0-5,-3 0 0 10,4-7 0-10,0 0 0 5,-4 0 8-4,0-3-8 13,0-1 27-11,-4-10-2-1,0 0 0-2,0 0 0 12,0 0-9-10,0 0-1-2,0 0-1 0,4-10 0 10,-4-1 4-10,4-3 1 11,0-7 0-9,0 0 0-2,0-7-7 0,3 4 0 9,-3-4-1-8,4 4 0 3,0-4-20-3,0 0-4 5,4 3-1-6,-4 1 0 6,3 6 22-6,5 1 5 11,-4-1 1-11,0 4 0 3,-1 4-14-2,1 3-16 6,-4 0 3-7,4 0 1 8,-4 7 12-8,4 4 13 6,-5-1-2-6,5 4-1 9,-4 3-10-9,4 4 0 7,-4 4 0-7,0 3 0 9,3 3-8-9,-3 1 8 6,0-1 0-6,0 1 0 11,0-1 0-11,0 1 0 3,-1-1 0-3,-3 0 0 12,4-3 0-12,0 0 0 4,-4-3 0-4,4-1 0 12,-4 1 0-12,0-4 0 6,4 0 0-4,-4 0 0 7,3-7 0-3,-7-7-16-5,0 0 4-1,0 0 1 19,0 0-97-18,0 0-19-1,0 0-4 0,0 0-1 15,0 0-96-8,8-7-20-6,-4-7-4-1</inkml:trace>
    </iact:actionData>
  </iact:action>
  <iact:action type="add" startTime="39526">
    <iact:property name="dataType"/>
    <iact:actionData xml:id="d19">
      <inkml:trace xmlns:inkml="http://www.w3.org/2003/InkML" xml:id="stk19" contextRef="#ctx0" brushRef="#br0">8975 11968 1839 0,'-12'-10'40'1,"5"3"9"-1,3 0 2 0,-4 3 1 0,-4 1-42 0,0-1-10 4,-4 4 0-4,5 0 0 8,-5-3 44-8,0 3 6 10,1 3 2-10,-1 1 0 4,4-1 28-4,0 8 7 7,0-8 1-7,5 8 0 9,-1-1-32-9,4-3-7 6,4 0-1-6,0 4 0 9,0-1-35-9,4 0-13 6,0 1 9-6,4 3-9 9,-1-4 12-9,5 4-4 6,4 0 0-6,4 0 0 12,3 4-8-12,1-1 8 3,-1-3-8-3,5 0 8 11,-1 4-8-10,5-4 0 3,-5 3 9-4,-3 0-9 9,-5-6 0-9,1 3 8 5,0-4-8-4,-8 1 0 7,-1-1 31-8,-3 1 1 8,-8-11 1-7,0 0 0 5,0 7-8-6,-4 3-1 10,-7-3-1-10,-1 4 0 5,0-4 8-5,-8 0 1 12,1 0 1-12,-5 0 0 3,0 0-18-3,1 3-4 8,3-6-1-8,1-1 0 24,-1 1-35-24,0-4-7 0,5 0-2 1,3 0 0 13,-4 0-124-13,4-4-25-1,0 1-5 0,5-1 0 15,3 1-33-12,4 3-7 0,-12-14 0-1,12 14-1 3</inkml:trace>
    </iact:actionData>
  </iact:action>
  <iact:action type="add" startTime="39991">
    <iact:property name="dataType"/>
    <iact:actionData xml:id="d20">
      <inkml:trace xmlns:inkml="http://www.w3.org/2003/InkML" xml:id="stk20" contextRef="#ctx0" brushRef="#br0">9246 11752 1926 0,'0'0'85'1,"0"0"18"-1,4-7-83 0,-4 7-20 9,8 0 0-8,4 0 0 2,0 0 24-3,0 0 0 6,-1 0 0-6,1 3 0 8,0-3 33-7,0 4 7 4,3-4 2-5,1 3 0 9,-4 1-38-9,0-1-8 7,3-3-2-7,-3 4 0 9,0-4-18-9,-4 3-9 6,4-3 1-6,-1 4 0 21,1-4-164-21,0 0-33 0,4-4-7 2,7 4 0-2</inkml:trace>
    </iact:actionData>
  </iact:action>
  <iact:action type="add" startTime="40185">
    <iact:property name="dataType"/>
    <iact:actionData xml:id="d21">
      <inkml:trace xmlns:inkml="http://www.w3.org/2003/InkML" xml:id="stk21" contextRef="#ctx0" brushRef="#br0">9769 11622 2300 0,'0'0'51'1,"0"0"10"-1,0 0 3 0,0 0 0 0,12 7-52 0,-4 0-12 5,-8 4 0-5,8-1 0 9,7-3 0-9,-3 4 0 6,-12-1 0-6,0 4 0 10,0 0 28-10,4 0 4 5,4-3 0-5,-4 3 0 9,-8 3-10-9,8 0-2 6,4-3 0-6,-4 4 0 21,-8-4-108-21,8 3-23 0,0-3-4 0,7-3-1 2</inkml:trace>
    </iact:actionData>
  </iact:action>
  <iact:action type="add" startTime="45756">
    <iact:property name="dataType"/>
    <iact:actionData xml:id="d22">
      <inkml:trace xmlns:inkml="http://www.w3.org/2003/InkML" xml:id="stk22" contextRef="#ctx0" brushRef="#br2">15177 9206 255 0,'0'0'11'1,"0"0"3"-1,-8-4-14 0,0 1 0 5,0-1 0-5,4 4 0 10,-4 0 22-10,0 0 2 4,1 0 0-4,7 0 0 11,0 0 22-11,0 0 5 5,0 0 1-5,-4 7 0 8,4-7-7-8,0 0-1 6,0 11 0-6,4-4 0 8,3 0 13-8,1 0 3 7,4 0 0-7,0 0 0 8,4 0 12-8,-1-4 4 8,5 1 0-8,8-1 0 7,-1-6-8-7,4 3 0 9,5-4-1-9,7 1 0 8,0-4 1-8,12-4 1 6,4 1 0-6,12-1 0 8,4 1-12-8,3 3-2 6,-3 0-1 0,4 0 0-3,-1 3-6-3,1 1-2 6,-5-1 0-6,1 8 0 9,0-1-37-8,-8 4-9 4,-5 0 0-5,-7 4 0 10,-3-4 0-10,-1 0-9 6,-4-4 9-6,0 4-13 11,4-3 13-11,0-1 0 3,4 1 0-3,-4 3 0 11,4-4 0-11,0 1 0 5,0 3 0-4,0-7 0 6,8 3 0-7,8 1 0 7,4-8 0-7,-1 4 0 8,5 0 9-8,-1 0-9 8,-3-3 0-8,4-1 9 6,-5 1 13-6,-3-1 2 11,-4 1 1-11,-4-1 0 5,0 1-1-5,-4 6-1 11,0-3 0-11,-8 4 0 4,0-1-23-4,0 1 0 7,0-4 0-7,0 3 8 9,4 1 6-9,-4-1 2 5,4 1 0-5,0-1 0 9,0 1-16-9,8 3 0 7,-4 0 0-6,0-4 0 8,0 4 0-9,4-3 0 5,0-1 0-4,-4-3 0 9,4 4 0-9,-8-4 0 2,-4 3 0-3,-12-3 0 9,-4 0 0-8,-7-3 0 4,-8-1 0-5,-1 4 0 8,-7-7 0-7,-4 4 0 5,-4-1 0-5,-4 4 0 6,0 0 9-7,0-7-1 9,-8-3 0-9,-4 3 0 6,-8 0-8-6,5 0 0 10,-5-4 0-10,4 4 0 4,-11 0 0-4,-1 4 0 9,1-1 0-9,-5 1 0 7,-3-1 0-7,-4 4 0 6,-1-3 0-5,-7-1 0 8,-4 1 0-9,-8-1-11 6,-8 1 3-6,1-1 0 8,-9 4 8-7,0 0 0 5,-7 0 0-6,-5-3 0 10,-3-4 0-10,-1 3 0 5,1 1 0-4,-4 3 0 9,-1-7 0-10,1 0 0 3,-8-4 0-2,0 1 0 8,-4 3 0-9,0-3 0 6,3-1 0-6,1 4 0 8,0-3 0-8,0-1 0 7,-4 1 0-7,7 3 0 9,9 0 0-9,-4 0-8 7,-4 0 8-7,3 0-8 7,1 7 8-7,4 0 0 10,7 3 0-10,4 1 0 5,5-4 0-5,3 3 0 9,0 1 0-8,4 6 0 4,1-3 0-5,3 4 0 7,4-1 0-7,8 4 0 9,4 4 0-9,-1 3-8 6,9-1 8-6,0 1 0 9,-1 0 0-9,1 4 0 6,0-1 0-6,0 1 0 9,-1-1 0-9,5-3 0 6,-4 0 0-6,-1-3-8 12,13 2 8-12,-1 1 0 2,5-3 0-1,3-4 0 9,4 0 0-10,5 0 0 4,3-7 0-3,8 3 0 8,0-3 0-9,4 4 0 7,7-4-9-7,5-4 9 8,8 4 0-8,7-3 0 7,12 3 0-6,5-7 0 5,3 3 0-6,4 1 0 10,11-4 0-9,13 0 0 3,15 3 0-4,9 1 0 10,3-4 0-10,15 3 0 5,13-3 0-5,8 0 0 7,3 0 0-7,12 0 0 11,16-3 0-10,8-4 0 7,4 0 0-6,-5 0 0 7,-11-4 0-7,0 4 0 1,-11 0 0-3,-5 4 8 12,-8-4 0-12,-11 3-8 0,-12 4 12 0,-4 0-4 9,-12 0-8-8,-8 0 0 2,-8 0 0-3,-7 4 0 9,-12 3 0-9,-5 0 0 6,-3 0 0-5,-12-4 0 7,-7 4 0-8,-5 0 0 5,-12-3 0-4,-3 3-11 7,-8 0 11-8,-8 0 0 8,-8-7 8-8,0 0-8 7,-12 0 0-7,-12 0 0 9,-3 0 0-9,-13 0-12 5,-7-4 12-5,-8 4 0 12,-12-7 0-12,-3 4-8 3,-5-4 8-3,-4 0 0 8,5 0 0-8,-9 3 0 12,-3-3 0-12,-1 4 0 14,-3-1 0-13,-4 1 0-1,3 3 0 0,-3-4 0 16,0 1 0-14,-1-1-8-1,-3 4 8-1,-4 0 0 0,0 0 0 0,3 0 0 10,5 4 0-10,4-4 0 3,-9-7 0-3,9 7 0 10,0 3 0-10,7-3 0 6,5 0 0-6,-5 0 0 8,-11 0 0-8,-1 4 0 7,5-1 0-7,3 1 0 8,5-1 0-8,3 4 0 8,5 0 0-8,-1 0 0 6,0 4 0-6,5-1 0 10,3-3 0-9,8 0 0 3,8 0 0-4,4 0 0 9,11 4 0-9,5-8 0 7,3 4 0-7,9-4 12 7,7 1-2-7,0-4-1 8,12 0-9-7,0 0-11 4,12 0 3-5,11-4 0 9,17 1 8-9,11 0 0 6,8-4 0-6,11 0 0 13,9 0 0-12,8 0 0 6,11-4 0-2,16 4 0-4,15 0 0-1,5 0 0 5,-4 0 0-4,11 0 0 8,5 4 0-8,7 6 9 4,0-6 0-5,0 10 0 7,-7 0-9-7,-9 3 0 5,-11 1 0-4,-4-1 0 7,-8 1 0-8,-12 3 0 7,0-1 0-6,-15 1 0 6,-1-3 0-7,-11 3 0 9,0-4 0-8,-13-3 0 4,1 4 0-4,-8-1 0 8,0-3 0-8,-7 0 0 3,-1-3 8-3,-4-1 0 5,-12 1 0-6,5-4 0 7,-9 3-8-7,1-6 0 7,-5-4 0-7,1 0 0 9,-4 3 0-9,-5 1-9 7,5-1 9-7,-8 1-13 9,0 6 13-9,-5 1 0 6,1-4 0-6,-8 0 0 10,0 0 0-10,0 0 0 5,0 0-8-5,0 0 8 8,0 0 0-8,0 10-11 7,-4-3 11-7,-7 4-1002 15</inkml:trace>
    </iact:actionData>
  </iact:action>
  <iact:action type="add" startTime="53924">
    <iact:property name="dataType"/>
    <iact:actionData xml:id="d23">
      <inkml:trace xmlns:inkml="http://www.w3.org/2003/InkML" xml:id="stk23" contextRef="#ctx0" brushRef="#br0">5100 13686 759 0,'0'0'33'2,"0"0"8"-2,0 0-33 0,0-7-8 18,0 0 0-18,0-3 0 0,0 3 34 0,0 0 5 0,0-4 1 0,0 1 0 21,0-1-114-21,0 4-22 0</inkml:trace>
    </iact:actionData>
  </iact:action>
  <iact:action type="add" startTime="54061">
    <iact:property name="dataType"/>
    <iact:actionData xml:id="d24">
      <inkml:trace xmlns:inkml="http://www.w3.org/2003/InkML" xml:id="stk24" contextRef="#ctx0" brushRef="#br0">5136 13403 748 0,'0'0'67'1,"0"0"-54"0,0 0-13-1,0 0 0 11,4-7 98-10,-4 7 17 3,0 0 3-4,0 0 1 9,0-7-86-9,0 7-17 6,0 0-3-6,0 0-1 10,0 0 40-10,0 0 7 11,0 0 1-6,0 0 1-5,0 0 3 0,0 0 1 9,0 0 0-7,0 0 0 2,0 0 13-4,-4 7 2 10,4 0 1-10,0 4 0 6,-8-4-9-6,4 3-3 7,0-3 0-5,4 4 0 6,-4-1-15-5,4 1-3-3,-4-1-1 0,0 4 0 7,-4 0-14-7,4 4-2 6,-4-1-1-6,5 0 0 13,-1 4-1-10,4 4-1 3,-8-1 0-4,4 1 0 8,-4 3-6-9,4-4-1 0,0-3 0-1,0 0 0 7,0 0-3-7,4 0-1 3,-4 0 0-2,4-4 0 6,-8 1-4-7,5-4-2 6,3-4 0-5,0-3 0 7,0 0 13-8,0-7 2 7,0 0 1-7,0 0 0 7,0 7-30-7,0-7 8 10,0 0-8-10,0 0 0 5,0 0 13-5,0 0 0 12,0 0 0-12,0 0 0 3,0 0-1-3,0 0 0 8,11 4 0-7,1-4 0 6,4 0-12-7,-4 0 9 6,-5 0-9-6,13 0 8 9,-8-4-8-9,4 1 0 6,-1 3 0-6,9 0 0 13,-4-4 0-8,7 1 0-5,-3-1 0 0,-1 1-11 17,5-1 11-15,-5 1 0 0,5-1 0-1,-1 1 0 0,-7 3 0 0,0-4-13 5,-1 1 5-4,1-1 8 17,0 4-47-19,-5 0-1 0,5 0-1 1,0 0 0 10,-1 0-79-11,-7 4-16 0,-4-4-4 0,4 0 0 15,-4 3-80-14,-8-3-16-1,0 0-3 0,0 0-1 0</inkml:trace>
    </iact:actionData>
  </iact:action>
  <iact:action type="add" startTime="54552">
    <iact:property name="dataType"/>
    <iact:actionData xml:id="d25">
      <inkml:trace xmlns:inkml="http://www.w3.org/2003/InkML" xml:id="stk25" contextRef="#ctx0" brushRef="#br0">5454 13630 1382 0,'0'0'123'0,"0"0"-99"9,0 0-24-9,0 0 0 6,0 0 132-6,0 11 22 8,0 3 4-8,0 3 1 7,0 1-106-7,0 3-21 7,0 0-4-7,0 6 0 8,4 5 43-8,-4-1 9 7,0 4 1-7,4 0 1 9,4-3-22-9,-8-1-5 6,0 4-1-6,4-7 0 8,-4 0-16-8,7-4-3 7,-7 1-1-7,0-4 0 10,0 0-20-10,4-4-4 5,0 1-1-5,4-1 0 11,-4-3-9-11,4-4 0 4,-8-3 0-4,0-7 0 21,0 0-98-20,0 0-18-1,0 0-4 0,0 0-605 9,0 0-121-9</inkml:trace>
    </iact:actionData>
  </iact:action>
  <iact:action type="add" startTime="54884">
    <iact:property name="dataType"/>
    <iact:actionData xml:id="d26">
      <inkml:trace xmlns:inkml="http://www.w3.org/2003/InkML" xml:id="stk26" contextRef="#ctx0" brushRef="#br0">5871 13878 892 0,'0'0'40'1,"0"0"8"-1,0 0-39 0,0 0-9 10,0 0 0-9,0 0 0 1,0 0 36-2,0 0 4 6,0 0 2-6,0 0 0 8,0 0 98-8,0 0 19 7,0 0 4-7,0 0 1 8,0 0-65-7,7 0-13 5,-7 0-2-6,8-3-1 9,-8 3-31-9,4-4-5 6,-4 4-2-6,0 0 0 11,0 0-23-11,0 0-5 4,0 0-1-4,0 0 0 10,0 0 1-10,0 0 0 6,0 0 0-6,0 0 0 7,0 0 16-7,0 0 3 8,0 0 1-8,0 0 0 7,-4 4-4-7,4-4-1 9,-4 7 0-8,4-7 0 4,0 0-11-5,0 0-2 9,0 0-1-9,0 0 0 6,0 0-18-6,0 0 8 11,0 0-8-11,0 0 0 5,0 0 0-5,0 0-16 6,4-7 2-6,4 3 0 25,-8 4-66-25,8-3-12 0,0-4-4 0,0 3-583 7,-8 4-117-6</inkml:trace>
    </iact:actionData>
  </iact:action>
  <iact:action type="add" startTime="55335">
    <iact:property name="dataType"/>
    <iact:actionData xml:id="d27">
      <inkml:trace xmlns:inkml="http://www.w3.org/2003/InkML" xml:id="stk27" contextRef="#ctx0" brushRef="#br0">6244 13543 1684 0,'0'0'75'2,"0"0"15"-2,0-10-72 0,4 3-18 8,0 0 0-7,-4-4 0 2,4 1 28-2,4-1 3 5,-1 1 0-6,1-1 0 7,0 1 34-7,4 3 7 6,-4 0 2-6,4 0 0 9,-1 0-18-9,5 0-4 7,-4-4-1-7,8 8 0 10,-5-1-35-10,5-3-8 4,0 4 0-4,-5-1-8 11,9 4 32-11,-8 0-1 5,3 7 0-5,-3-3 0 8,0 3-13-7,-5 0-2 5,5 3-1-6,-16 4 0 8,4 4-3-8,-8-1 0 7,4 4 0-7,-16 4 0 9,5-1 2-9,3 4 0 8,-12-4 0-7,8 4 0 4,-11-3-2-5,3-1 0 10,0 1 0-10,1-4 0 5,-1 0 32-5,1-4 7 11,7-3 1-11,-4 0 0 5,4 0 0-5,0-4 0 8,1-3 0-8,3-3 0 6,4 3-37-6,4-7-7 7,0 0-8-7,0 0 11 11,0 0-11-11,8-7 12 8,7 0-12-8,-3-4 12 13,8 1-12-11,0 3 0-2,-1 3-10 0,-3 1 10 12,4-1 0-10,-1 4 0-2,5 0 0 0,-1 4 0 12,1-1-12-11,0 1 12-1,3 6-13 0,4 1 5 9,-11 3 8-9,8 3-8 5,-1 1 8-4,-3 6-8 7,3 1 8-8,-7-1 12 8,0-3-2-8,-5 4-1 7,-3-1-9-7,-4 0 10 9,0-3-10-9,-8 0 10 6,4 0 14-6,-8 0 4 11,-4 0 0-11,8 0 0 3,-16-7 4-3,4 4 0 11,1-4 1-11,-13-1 0 8,0-2-17-7,5-1-3 13,-9-6-1-12,1 3 0-2,-1-7-2 0,1 0-1 14,3-7 0-13,-3 3 0-1,-5-3-9 3,5 0 0-2,3 0 0-1,1-3-11 9,3 3-5-8,4 0-2 3,-3 0 0-3,7 4 0 19,4-4-127-20,0 3-26 0,8 4-5 2,0 0-1069 3</inkml:trace>
    </iact:actionData>
  </iact:action>
  <iact:action type="add" startTime="56251">
    <iact:property name="dataType"/>
    <iact:actionData xml:id="d28">
      <inkml:trace xmlns:inkml="http://www.w3.org/2003/InkML" xml:id="stk28" contextRef="#ctx0" brushRef="#br0">7022 13805 1987 0,'0'0'88'1,"4"3"18"-1,4 8-85 0,0-4-21 4,3 3 0-2,-3 4 0 4,0 0 15-6,4 0-2 6,8 4 0-6,-9-4 0 9,1 3 36-9,8-3 7 6,3 0 2-6,-7 4 0 9,4-1-9-9,-1-3-1 6,-7 3-1-5,4-3 0 8,4 0-35-9,-1-3-12 5,-7 3 0-5,8-4 9 13,-5 1-9-13,1-1-11 2,0-3 3-2,-4 4 0 21,3-1-137-20,-11 1-27-1,4-4-6 0</inkml:trace>
    </iact:actionData>
  </iact:action>
  <iact:action type="add" startTime="56461">
    <iact:property name="dataType"/>
    <iact:actionData xml:id="d29">
      <inkml:trace xmlns:inkml="http://www.w3.org/2003/InkML" xml:id="stk29" contextRef="#ctx0" brushRef="#br0">7093 14213 1440 0,'-8'0'128'1,"4"0"-103"4,4 0-25-4,0 0 0 6,0 0 206-6,0 0 36 5,0 0 7-6,4-7 2 8,0 0-141-8,0 4-28 6,4-7-6-5,3-1 0 6,5 1-13-7,4-1-3 7,-1-3 0-7,-3 4 0 9,4-8-26-9,-4 4-6 7,-1 0 0-6,-3-3-1 5,8-1-11-6,-5 1-1 11,5-1-1-11,-8 4 0 4,4-3-14-3,-9 0 0 5,1 3 0-6,4-4 0 23,0 4-108-23,-12-3-24 0,8 6-4 0,0 1-664 7,-4-1-132-6</inkml:trace>
    </iact:actionData>
  </iact:action>
  <iact:action type="add" startTime="56701">
    <iact:property name="dataType"/>
    <iact:actionData xml:id="d30">
      <inkml:trace xmlns:inkml="http://www.w3.org/2003/InkML" xml:id="stk30" contextRef="#ctx0" brushRef="#br0">7560 13602 1785 0,'0'0'79'1,"0"0"17"-1,0 0-77 0,0 0-19 5,0 0 0-5,4-3 0 7,0-1 44-7,-4 4 4 7,0 0 2-7,0 0 0 8,0 0 44-8,4 7 9 8,0 4 1-8,0 3 1 8,0 3-36-8,0 1-7 6,-4 3-2-6,8 3 0 10,-8 4-12-10,0 0-4 4,4 0 0-4,0 0 0 9,0 7-25-9,0-7-6 8,3 0-1-8,-3 0 0 7,0-4 0-7,0 0 0 7,4 1 0-6,0-4 0 6,-4 0-12-7,0-4 0 8,4 4 8-8,-4-3-8 9,-1-4 0-9,1 0 0 9,-4-4 0-8,0 1 0 22,4-4-68-21,-4-7-11-2,0 0-1 2,0 0-1 16,0 0-141-16,0 0-28-2,0 0-6 0,16-7 0 0</inkml:trace>
    </iact:actionData>
  </iact:action>
  <iact:action type="add" startTime="57000">
    <iact:property name="dataType"/>
    <iact:actionData xml:id="d31">
      <inkml:trace xmlns:inkml="http://www.w3.org/2003/InkML" xml:id="stk31" contextRef="#ctx0" brushRef="#br0">7969 13564 1382 0,'0'0'123'2,"0"0"-99"4,-8 0-24-6,0 0 0 8,5 3 174-8,-9 1 30 6,4 3 5-6,0 0 2 9,0 3-123-9,0 8-25 6,0-1-5-6,1 4-1 8,3 0 3-8,4 4 0 7,0 3 0-7,-4-4 0 11,4 7-16-11,4-3-4 4,3 4 0-4,-3-4 0 11,4 0-20-11,0 0-5 4,8-4-1-4,-4 1 0 8,7-5-2-8,-3 1 0 7,4-3 0-7,3-4 0 7,1 0 7-7,-1-7 1 7,1 0 0-7,4-4 0 8,-1-3-3-7,1 0 0 8,3 0 0-9,0 0 0 6,1-7 0-6,-1 4 0 11,-3-4 0-11,3-4 0 4,-3 4 1-4,-5-7 0 8,-7 4 0-8,4-4 0 8,-5 0-2-8,-3 3-1 6,8-6 0-6,-20 3 0 8,4-7 2-7,-4 4 1 4,0-1 0-5,-4 1 0 10,4-4-10-10,-16 3-8 5,8 1 12-5,-4-4-12 12,1 0 0-12,-9 0 0 3,-7-3 0-3,3 6 0 15,0-6 0-15,-3 6 0 1,-5-3 0-1,5 4 0 9,-1-1 0-8,1 4 0 5,-1 0 0-6,1 0 0 7,3 0 0-7,-7 7 0 8,7 0-12-8,1 0 12 20,-1-3-34-19,4 7-1-1,9 3 0 1,-9 3 0 12,8-3-85-13,4 4-16 0,1 2-4 0,7-6-1 15,0 11-98-15,0-1-19 1,0-10-4 0,11 21-1-1</inkml:trace>
    </iact:actionData>
  </iact:action>
  <iact:action type="add" startTime="57525">
    <iact:property name="dataType"/>
    <iact:actionData xml:id="d32">
      <inkml:trace xmlns:inkml="http://www.w3.org/2003/InkML" xml:id="stk32" contextRef="#ctx0" brushRef="#br0">8633 13173 1324 0,'0'0'59'1,"0"0"12"-1,0 0-57 0,0 0-14 7,0 0 0-7,4 10 0 9,4 1 206-9,0 3 38 6,-4 3 8-6,0 4 2 7,-4 0-179-7,0 0-36 8,0 4-7-8,4 2-2 7,-4-2-10-7,4-1-1 9,-4 1-1-9,4-8 0 6,-4 4-18-6,0-3 0 10,0-4 0-9,0 3 0 4,4-6-11-5,-4-1-5 6,0-10-2-6,3 7 0 24,-3-7-194-24,0 0-40 0,0 0-7 0,0 0-1 0</inkml:trace>
    </iact:actionData>
  </iact:action>
  <iact:action type="add" startTime="57750">
    <iact:property name="dataType"/>
    <iact:actionData xml:id="d33">
      <inkml:trace xmlns:inkml="http://www.w3.org/2003/InkML" xml:id="stk33" contextRef="#ctx0" brushRef="#br0">8869 13131 1566 0,'0'0'69'1,"0"0"15"-1,0 0-68 1,0 0-16 4,4-4 0-3,-4 4 0 4,0 0 138-6,0 0 24 7,0 0 5-7,0 0 1 8,0 11-58-8,0 3-11 7,4 0-3-7,-4 3 0 9,-4 4-57-9,4 4-12 6,0-4-3-6,0 3 0 11,0 1 13-11,0-1 3 5,0-3 0-5,0 3 0 11,0-6-30-11,4-1-10 3,-4-3 0-3,0 0 9 8,8 0 3-8,-4-3 1 7,-4-11 0-7,4 7 0 8,4 0 0-8,-5-4 0 9,9-3 0-9,-4 0 0 6,0 0-13-6,4-3 0 9,4-1-9-9,-5 4 9 6,5-7 20-6,4 4 9 12,-5-1 3-11,1 1 0 17,0-1-53-17,0 1-11-1,-1-1-1 0,1 4-1 0,-8 0 16 0,4-3 3 5,-1-1 1-5,-3 4 0 26,-8 0-152-26,0 0-30 1,0 0-7-1,0 0-1 0</inkml:trace>
    </iact:actionData>
  </iact:action>
  <iact:action type="add" startTime="58020">
    <iact:property name="dataType"/>
    <iact:actionData xml:id="d34">
      <inkml:trace xmlns:inkml="http://www.w3.org/2003/InkML" xml:id="stk34" contextRef="#ctx0" brushRef="#br0">9081 13361 2314 0,'0'0'51'1,"0"0"10"-1,0 0 3 0,0 0 1 0,0 0-52 0,4 4-13 10,4 3 0-9,-8-4 0 3,8 4 62-4,-4 4 10 9,4-4 1-9,0 3 1 5,0 1-12-5,3 3-2 8,-3 0-1-8,0 3 0 7,0 1-46-7,0-1-13 6,0 1 0-5,-8 2 8 8,4-2-8-9,-4-1 0 6,0 1 0-6,0-1-8 24,-4 1-107-24,4-4-21 0,-4 0-4 0</inkml:trace>
    </iact:actionData>
  </iact:action>
  <iact:action type="add" startTime="58533">
    <iact:property name="dataType"/>
    <iact:actionData xml:id="d35">
      <inkml:trace xmlns:inkml="http://www.w3.org/2003/InkML" xml:id="stk35" contextRef="#ctx0" brushRef="#br0">9690 13421 2052 0,'28'-4'91'1,"-28"4"18"-1,-8 4-87 0,8-4-22 3,0 0 0-2,0 10 0 8,-8 4 52-9,4 4 7 5,4 3 1-5,0 3 0 10,4 4 8-10,-4 3 3 5,-4 4 0-5,8 0 0 12,8 0-15-12,-8 4-4 3,-8-1 0-3,8 4 0 9,8 0-32-9,-4 0-8 7,-8-4 0-7,4 1-1 8,0-5-11-8,-1-2 0 7,5-4 9-7,-8 0-9 8,0-7 0-8,0 0 0 8,8-4 0-8,-4-3 0 7,-8-7 0-7,4-7 0 9,8 7 0-9,-8-7-8 21,0 0-100-20,0 0-19-1,0-7-4 0,4-3-957 4</inkml:trace>
    </iact:actionData>
  </iact:action>
  <iact:action type="add" startTime="58774">
    <iact:property name="dataType"/>
    <iact:actionData xml:id="d36">
      <inkml:trace xmlns:inkml="http://www.w3.org/2003/InkML" xml:id="stk36" contextRef="#ctx0" brushRef="#br0">9651 13857 1602 0,'0'0'71'2,"8"-3"14"-2,4-4-68 0,0 3-17 2,-5 4 0-1,5-3 0 6,4-4 111-7,-8 3 18 9,0 1 4-9,7-1 1 6,5 1-8-6,0 3-2 7,3-4 0-7,-7 1 0 8,8-1-51-8,-1 4-10 7,1 0-3-7,-5-3 0 9,-3-1-38-9,0 4-8 6,4 0-2-6,-5-3 0 23,-3-1-57-23,0 1-12 0,4-1-3 0,-5 1 0 12,1 3-126-11,-4-7-26-1,4-4-4 5,0 1-2-5</inkml:trace>
    </iact:actionData>
  </iact:action>
  <iact:action type="add" startTime="58986">
    <iact:property name="dataType"/>
    <iact:actionData xml:id="d37">
      <inkml:trace xmlns:inkml="http://www.w3.org/2003/InkML" xml:id="stk37" contextRef="#ctx0" brushRef="#br0">10087 13410 2232 0,'0'0'49'0,"0"0"11"0,0 0 1 0,0 0 1 0,12 4-50 0,-8 3-12 4,-4 3 0-3,0 4 0 7,8 0 58-8,-4 4 9 4,-4 3 1-4,-4 3 1 9,0 4 4-9,4 3 1 7,4 8 0-7,-8-1 0 10,0 1-46-10,0 6-10 4,8-3-2-4,-4 0 0 9,-4 0-2-9,4-4-1 6,8 1 0-5,-4-5 0 6,4 1-13-7,-4-3 0 8,4-1 8-8,0-3-8 7,3-3 0-7,-3-4 0 9,-8 0-12-9,4-7 12 19,8-1-88-18,-4-2-10 0,-8-11-2-1,0 0-680 11,0 0-136-9</inkml:trace>
    </iact:actionData>
  </iact:action>
  <iact:action type="add" startTime="59312">
    <iact:property name="dataType"/>
    <iact:actionData xml:id="d38">
      <inkml:trace xmlns:inkml="http://www.w3.org/2003/InkML" xml:id="stk38" contextRef="#ctx0" brushRef="#br0">10382 13641 2516 0,'8'-4'56'1,"4"4"11"-1,0-3 2 0,-1-1 1 0,5-3-56 0,0 4-14 6,0-4 0-6,-1 3 0 11,-3 1 76-11,4-1 13 3,3 1 3-3,-3-1 0 9,0 4-44-9,0 0-8 6,3 0-1-6,1 0-1 8,-4 4-30-8,-5-1-8 7,5-3 0-7,0 4 0 9,0-1 0-9,-5 1 0 7,1 3 0-6,0 0 8 5,4-4-16-6,-8 4-4 10,-8-7 0-10,-4 11 0 5,8-4-6-5,-8 0-2 8,0 3 0-8,-8-3 0 7,4 0 20-7,0 4 0 7,-4 3 0-7,-3 0 0 8,-5-4 12-8,0 4 7 8,9 3 1-7,-9 1 0 7,-4-1-20-8,5 1 0 6,3-1 0-6,0 4 0 10,1 0 0-10,-1-3 0 5,4-1 0-5,0 1 0 12,4-1 11-12,0-3-2 3,-3 0 0-3,3 0 0 10,8-4 5-10,0 1 1 5,-4-1 0-5,4-3 0 9,4 4 19-9,-4-1 4 7,0-10 1-7,8 7 0 7,-8-7-25-7,15 7-5 8,-3-3-1-7,4-1 0 5,-4 4 6-6,7-7 1 10,5 4 0-10,-4-4 0 6,-1 3-4-6,5-3-1 7,-1 0 0-7,5-3 0 7,3-1-10-7,-7 4 0 8,-4-3 0-8,7-1 0 8,1 1 0-8,-1-1 0 6,-11 1 0-6,3 3-11 24,9-4-50-24,-8 1-11 0,-5-1-1 0,-3 1-1 12,0 3-87-11,-4-4-18 0,-8 4-3-1,0 0-1 4</inkml:trace>
    </iact:actionData>
  </iact:action>
  <iact:action type="add" startTime="59702">
    <iact:property name="dataType"/>
    <iact:actionData xml:id="d39">
      <inkml:trace xmlns:inkml="http://www.w3.org/2003/InkML" xml:id="stk39" contextRef="#ctx0" brushRef="#br0">10567 13864 2379 0,'-32'-7'105'0,"25"4"23"1,3-4-103-1,0 3-25 6,-4 1 0-6,0-1 0 9,4 4 64-9,4 0 8 6,0 0 2-6,0 0 0 8,0 0-18-8,12-3-3 7,8 3-1-7,-1-4 0 8,-3 4-6-8,7 0-2 6,5 0 0-5,7 0 0 8,-7 0-35-9,3 0-9 5,5 4 0-5,-1-4 0 22,4 0-59-22,-7 3-13 0,-1-3-4 0,-3 4 0 2</inkml:trace>
    </iact:actionData>
  </iact:action>
  <iact:action type="add" startTime="61236">
    <iact:property name="dataType"/>
    <iact:actionData xml:id="d40">
      <inkml:trace xmlns:inkml="http://www.w3.org/2003/InkML" xml:id="stk40" contextRef="#ctx0" brushRef="#br0">5415 15453 2109 0,'0'0'93'2,"0"-10"20"-2,0-1-90 0,0 1-23 3,0-1 0-3,4 1 0 9,0-1 44-9,-1-3 4 4,5 0 0-4,0 0 1 10,-4-3 41-10,4-1 8 6,8 4 2-6,-5-3 0 11,1 0-45-11,8-1-9 4,7 1-2-4,1-4 0 9,-4 7-3-9,7-4-1 6,-4 8 0-6,1-1 0 8,3 1-23-8,-3 3-5 7,-4 3 0-7,-1 4-1 8,1 4-11-8,-1 3 0 8,-3 3 0-8,0 4-11 7,-5 0 11-7,1 4 0 9,-4 3-9-9,-4 3 9 7,0 1 0-7,-1-1 15 10,-7 4-3-9,0 0 0 3,0-4 8-4,0 8 2 7,-7-1 0-6,-1-3 0 8,4 0-1-9,-4-4 0 9,0 1 0-7,-4-1 0 9,0 1-5-10,5-4 0-1,-1-4-1 0,-4-3 0 6,4 4-4-5,-4-8-1 4,4 4 0-5,-3-7 0 11,7 4-10-11,0-4 10 3,-8 0-10-3,8 0 10 11,4-7-10-11,-4 3 0 4,-4 4 0-4,8-4 0 10,0-3 0-10,-8 7 0 6,8 0 0-6,-4 4 0 9,1-1 0-9,-1 4 0 7,4 0 0-7,-4 0 0 7,4 4 0-7,-4-1 0 10,4 4-9-10,0 0 9 5,0-3 0-5,-4 6 0 11,4-7 0-11,4 4 0 3,0-3-12-2,0-1 12 7,0 1-12-8,3-1 12 23,1-3-59-23,-4 0-5 0,0-3 0 0,0-1-1 15,0 1-108-14,0-1-22 0</inkml:trace>
    </iact:actionData>
  </iact:action>
  <iact:action type="add" startTime="61670">
    <iact:property name="dataType"/>
    <iact:actionData xml:id="d41">
      <inkml:trace xmlns:inkml="http://www.w3.org/2003/InkML" xml:id="stk41" contextRef="#ctx0" brushRef="#br0">5918 16539 2815 0,'0'0'124'1,"0"0"27"-1,0 0-121 0,0 0-30 6,0 0 0-6,0 0 0 8,0 0 52-8,0 0 5 5,0 0 1-5,0 0 0 8,0 0 14-7,0 0 2 5,0 0 1-6,0 0 0 9,8 4-55-9,-8-4-12 6,0 0-8-6,0 0 12 21,0 0-108-21,0 0-22 1,0 0-4-1</inkml:trace>
    </iact:actionData>
  </iact:action>
  <iact:action type="add" startTime="69312">
    <iact:property name="dataType"/>
    <iact:actionData xml:id="d42">
      <inkml:trace xmlns:inkml="http://www.w3.org/2003/InkML" xml:id="stk42" contextRef="#ctx0" brushRef="#br0">18486 11972 1378 0,'0'0'61'2,"0"0"13"-2,0 0-59 0,0 0-15 3,0 0 0-2,0 0 0 6,0 0 63-6,0 0 9 10,4-7 3-11,-4 7 0 4,0 0 24-3,0 0 5 5,0 0 0-6,0 0 1 8,0 0-33-8,8 3-6 6,-8-3-2-5,7 7 0 7,1-3-28-8,0 6-5 7,-4 4-2-7,4 0 0 10,0 3 3-10,4 4 0 5,-5 4 0-5,5-4 0 10,0 3-12-10,-4 4-1 4,4-3-1-4,-1 3 0 10,5-4 2-10,-4 0 1 6,4 1 0-6,3-1 0 9,-7-3-9-9,4-3-3 6,3-1 0-6,-7-3 0 9,0-3 5-9,0-1 1 8,-4-3 0-8,0 0 0 6,-8-7 19-6,11 7 4 10,-3-7 1-10,0 0 0 5,0-3-2-5,0-4 0 12,-8 7 0-12,8-7 0 3,0-7-1-3,-1 0-1 7,1-4 0-6,0 1 0 6,0-1-11-6,0 1-3 5,0-4 0-5,0 3 0 7,3 1 2-8,-3-4 0 6,4-3 0-6,0 6 0 10,-4-3-14-9,-1 0-9 3,5 0 12-4,-4 0-12 12,4 0 35-12,-4 0 0 3,4 0 0-2,-5 4 0 9,1 3-35-10,4 0 0 5,-8 0 0-5,4 4 0 20,-4-1-23-19,4 1-5-1,-4 3 0 0,0 3-1 16,-1-3-3-13,-3 7-1-2,0-7 0 0,0 7 0 12,4-7-67-12,-4 7-12-1,0 0-4 0,0 0 0 15,0 0-73-12,0-7-15-1,0 7-4-1,0 0-811-1</inkml:trace>
    </iact:actionData>
  </iact:action>
  <iact:action type="add" startTime="70047">
    <iact:property name="dataType"/>
    <iact:actionData xml:id="d43">
      <inkml:trace xmlns:inkml="http://www.w3.org/2003/InkML" xml:id="stk43" contextRef="#ctx0" brushRef="#br0">19555 12003 403 0,'0'0'17'1,"0"0"5"-1,-4 3-22 0,4-3 0 6,0 0 0-6,0 0 0 7,4 7 376-6,0-3 70 8,0-1 14-9,-1 1 4 5,-3-4-273-4,12 3-55 6,-4 1-10-7,4-1-2 7,0 4-55-7,0-7-10 7,3 4-3-7,1-4 0 9,0 0-40-9,3 0-8 6,1 0-8-6,-4-4 12 9,3 4-12-9,5-3 12 6,0-1-12-6,-5 4 12 9,5 4-20-9,-9-4-4 6,1 0-1-6,0 0 0 21,0-4-156-20,-1 4-31-1,5 0-7 1</inkml:trace>
    </iact:actionData>
  </iact:action>
  <iact:action type="add" startTime="70288">
    <iact:property name="dataType"/>
    <iact:actionData xml:id="d44">
      <inkml:trace xmlns:inkml="http://www.w3.org/2003/InkML" xml:id="stk44" contextRef="#ctx0" brushRef="#br0">19771 12230 864 0,'0'0'76'1,"0"0"-60"4,0 0-16-5,0 0 0 10,0 0 184-9,0 0 35 3,0 0 6-4,0 0 2 8,0 0-143-8,0 0-29 6,0 0-6-6,0 0-1 8,8 3 41-8,4-3 8 7,-5 4 2-7,1-1 0 8,0 1-59-8,0-4-12 7,8 0-3-7,-5 0 0 8,5 0-1-8,0 0-1 9,0-4 0-9,-1 4 0 6,1-3-23-6,0 3 0 11,3-4 0-11,1 4 8 18,4-3-104-18,-5 3-21 0,1-4-4 0,0 4-818 4</inkml:trace>
    </iact:actionData>
  </iact:action>
  <iact:action type="add" startTime="70874">
    <iact:property name="dataType"/>
    <iact:actionData xml:id="d45">
      <inkml:trace xmlns:inkml="http://www.w3.org/2003/InkML" xml:id="stk45" contextRef="#ctx0" brushRef="#br0">21103 11633 864 0,'-16'-18'38'1,"12"15"8"-1,-3-4-37 0,-5 0-9 5,0-4 0-5,0 8 0 11,0-4 260-11,1 0 49 4,-5 3 11-4,4 1 1 9,-4 3-205-9,5 0-42 6,-1 0-8-6,0 0-2 8,0 0-20-8,0 7-5 6,5-4-1-6,-1 4 0 8,0 4-2-8,0 3-1 8,4 0 0-8,-4 3 0 7,4 4-3-7,0 4-1 7,4 3 0-7,0 0 0 8,0 3-3-8,0 4-1 11,4-4 0-10,4 8 0 4,0 3-4-5,0 3-1 11,0 4 0-6,4-4 0-4,3 4-11-1,-3 4-3 14,0-1 0-14,4-3 0 1,-1-4-8-1,1 8 0 14,0-4 0-13,-1-4 0-1,-3 0 21 0,0 1 3 5,0-1 0-5,0-3 0 7,-5-4-3-6,-3 1 0 4,0-4 0-5,-4-4 0 14,-4 1-1-14,4-4-1 7,-7-4 0-2,3 1 0-3,-4-5 4-1,0 1 1 4,0-7 0-5,-4 0 0 5,4 4-7-4,-7-8-1 5,3 1 0-6,0-4 0 8,0 0-16-8,-3 0 0 8,3-4 0-8,0 1 0 20,0-4-35-20,0 0-4 0,1-7-1 1,-1 3 0 12,0-3-35-12,0-3-7-1,0-1-2 0,-3 1 0 16,3-8-66-16,0 4-14 0,0-3-2 0,1-4-550 8,-5 0-109-6</inkml:trace>
    </iact:actionData>
  </iact:action>
  <iact:action type="add" startTime="71280">
    <iact:property name="dataType"/>
    <iact:actionData xml:id="d46">
      <inkml:trace xmlns:inkml="http://www.w3.org/2003/InkML" xml:id="stk46" contextRef="#ctx0" brushRef="#br0">20580 12220 2505 0,'0'0'55'6,"4"-11"11"-6,8 4 2 0,0-3 4 0,8-1-58 1,-1-3-14-1,1 4 0 0,3-1 0 5,1 1 50-5,0-1 7 7,3 1 2-7,1 3 0 8,-1-4 4-8,1 4 1 7,-1 0 0-7,1 0 0 9,-1 0-64-9,1 0-20 6,-1 4 0-6,1-4 0 24,-5 0-149-24,1 3-31 1,-4-3-5-1</inkml:trace>
    </iact:actionData>
  </iact:action>
  <iact:action type="add" startTime="71760">
    <iact:property name="dataType"/>
    <iact:actionData xml:id="d47">
      <inkml:trace xmlns:inkml="http://www.w3.org/2003/InkML" xml:id="stk47" contextRef="#ctx0" brushRef="#br0">21697 11608 1209 0,'0'0'108'0,"3"-3"-87"5,5-1-21-5,0 1 0 9,0 3 145-9,0-4 25 5,4 1 5-5,-4-1 1 10,-1 4-36-10,1 0-6 5,0 0-2-5,4 0 0 12,-4 0-17-12,0 0-4 4,3 0-1-4,1 0 0 8,0 0-46-8,0 0-10 8,0 0-2-8,-1 0 0 7,1 0-14-7,-4 0-3 7,4 0-1-7,4 4 0 8,-5-1-9-8,1 1-1 8,4-1-1-8,-4 4 0 7,3 0-3-7,-3 0 0 8,0 4 0-8,0 3 0 7,0 3-20-7,-1 1 8 11,1 3-8-11,-4 3 0 5,4 4 12-5,0 3-3 6,-1-3 0-6,1 7 0 13,-4-3-1-13,8 3 0 7,-1 0 0-5,1 3 0 12,-4-3 0-12,4 3-8-2,3-3 12 2,1-3-4 4,-4-1-8-4,3 1 0 1,-3-1 0-3,4-3 0 9,7-4 0-9,-7-3 0 0,-4 4 8 0,3-8-8 13,5 4 0-13,-8 0 0 1,-1-3 0 0,-3-4 0 22,0 0-30-23,0-4-2 0,3 0 0 1,-7 1 0 11,0-4-89-11,0-4-19-1,4 1-3 0,-1-1-1 14,-11-3-112-14,0 0-22 0</inkml:trace>
    </iact:actionData>
  </iact:action>
  <iact:action type="add" startTime="72136">
    <iact:property name="dataType"/>
    <iact:actionData xml:id="d48">
      <inkml:trace xmlns:inkml="http://www.w3.org/2003/InkML" xml:id="stk48" contextRef="#ctx0" brushRef="#br0">22145 12101 288 0,'0'0'25'1,"0"0"-25"3,-8-4 0-3,8 4 0 5,0 0 408-6,0 0 76 8,-4 7 15-7,-4 4 3 5,0-1-299-6,4 8-60 9,-8 3-12-9,4 3-3 6,-3 4-41-6,-1 0-9 10,0 0-2-10,-4 3 0 6,5-3-33-6,-5 4-7 6,4-4-2-6,-4 3 0 9,5-3-6-9,-5-4-2 5,4 4 0-4,0-3 0 7,4-8-18-8,-3 4-8 7,-1-3 0-7,4-4 8 10,4 0-8-10,0 0-12 4,-4-4 2-4,8-3 1 22,0-7-160-22,0 0-32 0,0 0-7 0</inkml:trace>
    </iact:actionData>
  </iact:action>
  <iact:action type="add" startTime="79642">
    <iact:property name="dataType"/>
    <iact:actionData xml:id="d49">
      <inkml:trace xmlns:inkml="http://www.w3.org/2003/InkML" xml:id="stk49" contextRef="#ctx0" brushRef="#br0">15758 13459 1267 0,'0'0'56'1,"0"0"12"-1,0 0-55 0,-4-7-13 5,4 7 0-5,0-7 0 8,0 0 129-8,0 0 23 7,0-3 5-7,0 3 1 8,4-4-71-8,0 4-15 7,4 0-2-7,-4 0-1 7,4 0-17-7,0 0-3 8,4 0-1-8,-1 4 0 7,5-1-48-7,0-3 0 10,0 4 0-10,-1 3 0 6,5-7 0-6,-4 7-9 6,3 0 9-6,1 0 0 8,-4 0 0-8,-1 3-8 7,1 1 8-7,-4 6 0 9,0-3-8-9,-1 7 8 5,-3-3-8-5,0 3 8 10,-8 0-9-10,0 0 9 5,0 0-10-5,-4 0 10 10,0-4 0-10,0 4 0 7,-3-3 0-7,-5 3 0 13,0 0 0-13,-4-7 12 1,1 3-4 0,-5-3-8 9,4 0 24-10,0 0-3 4,1-4 0-4,3-3 0 9,0 0 25-9,0-3 5 8,1-1 1-8,7 1 0 6,0-4-44-6,4 7-8 9,0-7 0-9,4 0 0 7,3 4-10-7,5-4 1 11,0 0 0-11,4 3 0 3,3 4 9-3,1 0-8 11,0 0 8-11,3 7-8 5,-3 0 8-5,4 4 0 6,-1-1 0-6,-3 0-8 9,-1 4 8-9,1 4 0 6,-4-1-9-6,-1 1 9 10,1 3 0-10,-4-4 0 5,-4 4 0-5,-4 0 0 12,0 0 0-12,-4-3 0 4,-4-1 0-4,-4 0 0 12,0 1 0-12,-4-1 0 2,-3-3 0-2,-5 0 0 13,0-3 12-12,-3-1 0 5,-1-6 0-4,1 3 0 12,-1-4-1-13,-4-3 0-1,5-3 0 0,-1-1 0 6,1 1-11-6,3-1 12 5,0 1-12-4,5 3 12 5,-1 0-12-5,0 0 0 7,4 0 0-7,9 0-11 19,3 0-114-20,0 0-23 0,0 0-5 0</inkml:trace>
    </iact:actionData>
  </iact:action>
  <iact:action type="add" startTime="80200">
    <iact:property name="dataType"/>
    <iact:actionData xml:id="d50">
      <inkml:trace xmlns:inkml="http://www.w3.org/2003/InkML" xml:id="stk50" contextRef="#ctx0" brushRef="#br0">16529 13658 1324 0,'-16'0'118'2,"12"0"-94"-1,-4-3-24-1,0 3 0 11,0 0 122-11,1 0 20 4,-1 0 4-4,0 0 1 10,4 0-80-10,4 0-16 4,0 0-3-4,0 0-1 13,0 0 32-13,0 0 6 3,0 0 2-3,0 0 0 8,0 0-62-8,0 0-12 6,0 0-2-6,0 0-1 9,4 10-10-9,4 1 0 7,0-8 0-7,-1 4 0 7,-7-7 0-7,8 4 0 10,0 3 0-9,4-4-11 3,-12-3-7-4,8 4-2 11,0-4 0-11,3 0 0 19,-11 0-92-19,8-4-20 0,0 4-3 0,0-3-745 3</inkml:trace>
    </iact:actionData>
  </iact:action>
  <iact:action type="add" startTime="80483">
    <iact:property name="dataType"/>
    <iact:actionData xml:id="d51">
      <inkml:trace xmlns:inkml="http://www.w3.org/2003/InkML" xml:id="stk51" contextRef="#ctx0" brushRef="#br0">17055 13456 1670 0,'0'0'74'0,"0"0"15"0,0 0-71 1,0 0-18 2,-4-4 0-3,0 1 0 10,-3-1 75-10,-5 4 11 5,4 0 2-5,-4 4 1 10,-4-1-8-10,1 4-1 5,-5 0-1-5,4 4 0 10,1-1-27-10,-5 4-4 5,4 4-2-5,0-4 0 13,5 3-14-13,-1 0-4 2,-4 4 0-2,4 4 0 9,5-4 0-9,-1 0 0 7,0 0 0-7,4 0 0 8,0 0-8-8,4 0-1 7,4-1-1-7,0 5 0 8,4-8-18-8,0 1-9 8,7 3 1-7,-3-4 0 5,0 1 8-6,7-4 0 11,1 0 8-11,0-4-8 4,-1-3 10-4,5 0-2 8,0-3-8-8,-1-4 12 8,-3 0-2-8,-1 0-1 7,1 0 0-7,0-4 0 8,-5-3-9-8,1 0 10 6,0-7-10-6,-4 4 10 9,-1-4-10-9,-3 0 0 6,0-4 9-6,-4 1-9 11,0-1 10-11,0 1-2 3,-4 3-8-3,0-4 12 16,-4 1-12-16,0 0 0 1,0-1 0-1,-4 1 0 11,0-1 0-11,1 1 0 3,-1 3 0-3,-4 3 0 9,0-3 0-9,0 0 0 9,1 4 0-8,-1-1 9 7,-4 1-9-5,4 3-9 7,1-4 9-9,-1 4-13 14,4-3-50-12,-4 3-9-2,4 0-3 0,4 0-705 1,0 0-142 0</inkml:trace>
    </iact:actionData>
  </iact:action>
  <iact:action type="add" startTime="81068">
    <iact:property name="dataType"/>
    <iact:actionData xml:id="d52">
      <inkml:trace xmlns:inkml="http://www.w3.org/2003/InkML" xml:id="stk52" contextRef="#ctx0" brushRef="#br0">17582 13526 1324 0,'0'0'118'0,"0"0"-94"6,0 0-24-6,0 0 0 9,0 0 140-9,0 0 24 4,0 0 5-3,0 0 1 7,0 0-58-8,8 13-11 6,-4-2-2-6,4 3-1 10,-1 0-19-10,5 0-4 5,-4 0-1-5,4 7 0 11,0-4-49-11,3 1-9 5,1 3-3-5,-4-4 0 11,4 4-1-10,-5-3-1 2,1-1 0-3,0-3 0 8,4 3-11-8,-5-3 0 7,-3-3 0-7,4 3 0 21,-4-7-52-21,4 0-13 0,-4 0-3 0,-1 0-674 11,5-4-135-9</inkml:trace>
    </iact:actionData>
  </iact:action>
  <iact:action type="add" startTime="81326">
    <iact:property name="dataType"/>
    <iact:actionData xml:id="d53">
      <inkml:trace xmlns:inkml="http://www.w3.org/2003/InkML" xml:id="stk53" contextRef="#ctx0" brushRef="#br0">17543 13889 2178 0,'0'0'48'1,"0"0"9"-1,0 0 3 0,0 0 1 0,0 0-49 0,3-11-12 2,-3 4 0-2,8-3 0 7,4-1 81-7,4 1 14 9,-4-4 2-9,7 3 1 6,-3-3-37-6,8 0-7 10,-9 0-2-10,9-3 0 5,-1 0-32-5,-3-1-8 8,0 1 0-8,-1-1-1 8,-3 1 8-8,0-1 1 6,0 4 1-6,-1-3 0 8,1 3-21-8,0 3 0 7,-4-6 0-7,3 6 0 23,-3-3-79-23,-4 4-20 0,4-4-4 1,-4 7-1052 2</inkml:trace>
    </iact:actionData>
  </iact:action>
  <iact:action type="add" startTime="81536">
    <iact:property name="dataType"/>
    <iact:actionData xml:id="d54">
      <inkml:trace xmlns:inkml="http://www.w3.org/2003/InkML" xml:id="stk54" contextRef="#ctx0" brushRef="#br0">18167 13442 576 0,'0'0'51'5,"0"0"-41"-5,0 0-10 1,0 0 0 7,0 0 289-8,0 0 56 4,0 0 11-4,0 0 3 9,0 0-259-9,4 7-51 5,0 0-10-5,0 3-3 11,0 1 53-11,0 3 11 4,0 3 1-4,4 4 1 12,-8 0-51-12,4 0-11 3,0 0-1-3,0 0-1 9,4 0-14-9,-5 0-4 6,5-4 0-6,-4 4 0 9,4 0-9-9,0-3-3 7,-4-4 0-7,0-1 0 8,4 5-8-8,-4-8 12 7,3 1-12-7,-3-4 12 20,4 0-64-19,-8-7-13-1,0 0-3 0,0 0-668 9,12-4-135-6</inkml:trace>
    </iact:actionData>
  </iact:action>
  <iact:action type="add" startTime="81821">
    <iact:property name="dataType"/>
    <iact:actionData xml:id="d55">
      <inkml:trace xmlns:inkml="http://www.w3.org/2003/InkML" xml:id="stk55" contextRef="#ctx0" brushRef="#br0">18623 13403 1267 0,'0'0'112'1,"-8"-3"-89"1,1-1-23-1,-5 4 0 6,4 4 145-7,0-1 25 7,-4 1 5-7,0 3 1 8,5 3-100-8,-1-3-20 7,0 4-4-7,-4-1-1 10,4 8 16-10,0-4 3 5,4 3 1-5,1 4 0 10,-1 0-24-10,0-4-5 4,4 8-1-4,0-4 0 14,0 3-17-13,4 1-3 1,0-4-1-2,3 3 0 7,-3 1-1-7,8-4-1 7,0-1 0-7,0-2 0 8,7 3-7-8,1-4-2 7,0-3 0-7,-1 0 0 9,9-3 1-8,-5-1 0 6,5-6 0-7,-1-1 0 6,1 1 2-6,3-4 0 11,1-4 0-10,-5 1 0 2,5-4 4-3,-5 0 2 10,1-4 0-10,-5 1 0 6,1 3-7-6,-4-7-2 6,-5 3 0-6,1-6 0 10,0 3 19-9,-8 0 3 3,3 0 1-4,-7 0 0 9,-4-3-20-8,0-1-3 4,-4 1-1-5,-3-1 0 10,-1 1-8-10,-4-1 0 5,-4 1 9-4,0-1-9 10,-3 1 11-11,-5-4-3 3,5 3 0-3,-5 1 0 11,0 0-8-11,5 3 0 4,-9 0 0-3,5 0 0 6,-5 0 0-6,5 3 0 7,7 4 0-8,-4 0 0 10,1 0 0-10,7 4 0 8,-4-4 0-7,4 7 0 20,0 0-52-21,5 0-5 0,-1 3-2 1,8-3 0 11,-8 4-132-5,8-4-26-6</inkml:trace>
    </iact:actionData>
  </iact:action>
  <iact:action type="add" startTime="82362">
    <iact:property name="dataType"/>
    <iact:actionData xml:id="d56">
      <inkml:trace xmlns:inkml="http://www.w3.org/2003/InkML" xml:id="stk56" contextRef="#ctx0" brushRef="#br0">19425 13047 716 0,'-12'-3'32'0,"4"3"6"1,8-4-30-1,-7 4-8 4,3-3 0-4,-4-1 0 5,4 4 104-4,-4-3 19 6,0-1 4-7,4 1 1 7,-8-1-10-6,1 4-2 6,3-3 0-7,-4 3 0 7,0-4-35-7,0 4-7 10,-3 0-2-10,3-3 0 5,0 3-38-5,0 0-8 7,0 3-2-6,1-3 0 6,-1 4 18-7,4-1 3 7,-4 1 1-7,4 3 0 9,1-4 6-9,-1 8 2 6,0-1 0-6,4 1 0 9,0-1-18-9,0 1-3 6,4-1-1-6,0 0 0 10,4 1-3-9,4 3-1 3,0-4 0-4,7 1 0 12,1-1-28-12,0-3 0 3,3 4 0-2,1 3 0 11,-4-4 8-12,3 1-8 8,1-1 0-7,0 4 9 11,3-3-9-12,-7 3 0 0,0-4 0 0,0 1 0 5,-1 3-10-5,-7 0 10 8,4-4 0-7,-8 0-9 5,0 1 9-6,-4-1 0 10,0-3 0-10,-4 4 0 6,-4-4 0-6,0 3 0 8,0 1 0-8,-4-4 8 6,1 0 0-6,-5-4 0 7,4 1 0-7,4-1 0 9,-4-3 16-9,5 0 3 5,-1 0 1-4,4-3 0 7,-4-4 2-8,0 3 1 6,4-3 0-6,0 0 0 11,0 0-7-11,4-3-2 5,0-1 0-5,4 1 0 12,4-4 6-12,-4 3 2 3,0-3 0-3,4-3 0 10,0 3-30-10,0 0 8 5,3 0-8-5,1-3 0 8,4 6 0-8,-4-3 11 7,-1 4-11-7,5-1 10 9,-8 1-10-9,4-1 0 9,-4 4-12-8,0-3 12 16,-5 3-109-17,1 3-15 0,0-3-2 0,-4 7-1056 4</inkml:trace>
    </iact:actionData>
  </iact:action>
  <iact:action type="add" startTime="84282">
    <iact:property name="dataType"/>
    <iact:actionData xml:id="d57">
      <inkml:trace xmlns:inkml="http://www.w3.org/2003/InkML" xml:id="stk57" contextRef="#ctx0" brushRef="#br0">19932 13522 2113 0,'0'0'93'1,"0"0"20"-1,0 0-90 0,0 0-23 2,0 0 0-2,0 0 0 12,0 0 59-11,0 0 7 2,12-3 2-2,3 3 0 7,1 0 22-8,4 0 5 6,-4 0 1-6,7 3 0 8,-3 1-57-8,-1-1-11 8,5 1-3-8,-8-1 0 7,7 0-25-7,-7 1 0 8,4-1 8-8,-5 1-8 20,5-4-41-20,-4 3-11 0,0-3-1 0,-1 4-1 14,5-4-165-14,0 0-33 0</inkml:trace>
    </iact:actionData>
  </iact:action>
  <iact:action type="add" startTime="84520">
    <iact:property name="dataType"/>
    <iact:actionData xml:id="d58">
      <inkml:trace xmlns:inkml="http://www.w3.org/2003/InkML" xml:id="stk58" contextRef="#ctx0" brushRef="#br0">19987 13728 2185 0,'-4'0'48'1,"4"0"9"-1,0 0 3 0,0 0 2 0,0 0-50 0,0 0-12 6,16 7 0-5,-4 0 0 5,-1 0 80-5,9-3 12 5,-4-1 4-6,3 0 0 9,1 4-13-9,0-3-3 6,-1 3 0-6,1-4 0 9,0 1-60-9,-1-1-20 7,1 1 10-7,4-4-10 10,-5 0 0-9,-3 0 0 3,7 0 0-4,-7-4 0 20,4 4-64-20,3-3-17 1,-3-1-4-1,0 4-703 11,-1-3-140-11</inkml:trace>
    </iact:actionData>
  </iact:action>
  <iact:action type="add" startTime="85798">
    <iact:property name="dataType"/>
    <iact:actionData xml:id="d59">
      <inkml:trace xmlns:inkml="http://www.w3.org/2003/InkML" xml:id="stk59" contextRef="#ctx0" brushRef="#br0">21280 13243 2026 0,'0'0'44'2,"0"0"10"-2,-4-4 2 0,4 4 1 0,0 0-45 0,0 0-12 2,0 0 0-1,0 0 0 7,0 0 0-7,-8 7 0 5,4 4 0-6,-4-1-11 7,4 4 36-7,1 4 7 7,-1 2 2-6,0 5 0 6,-4-1-1-7,0 1 0 9,4 3 0-9,-4 0 0 6,-4-4-3-6,5 1-1 10,-5-1 0-10,0-3 0 5,4 0 21-5,0 0 4 11,-4-4 1-11,1 1 0 5,7-4-34-5,-4-4-6 6,4 1-2-6,4-11 0 9,0 0 15-9,0 7 4 6,0-7 0-6,0 0 0 9,0 0-32-9,8 7 0 6,4-4 0-6,-1-3 0 9,9 4 12-9,0-4-3 7,-5 0-1-7,5 0 0 10,0 3-8-10,3 1 8 5,1-4-8-4,3 0 8 10,1 0-8-11,-1 0 0 3,5 0 0-3,-5 3 0 10,5-3 0-10,-1 0 0 5,-3 0 0-5,3-3-11 22,1 3-88-22,-5-4-17 0,-3 1-4 0,3-4-621 11,-3 0-124-11</inkml:trace>
    </iact:actionData>
  </iact:action>
  <iact:action type="add" startTime="86110">
    <iact:property name="dataType"/>
    <iact:actionData xml:id="d60">
      <inkml:trace xmlns:inkml="http://www.w3.org/2003/InkML" xml:id="stk60" contextRef="#ctx0" brushRef="#br0">21535 13473 518 0,'0'0'46'1,"0"0"-37"6,0 0-9-7,-4 0 0 8,-3 0 420-8,-1 7 81 7,4 4 17-7,0-1 3 7,4 8-424-7,-4-4-85 8,4 6-12-8,-4 5-12 8,4-1 45-8,0 8 9 9,4-1 2-9,-4 1 0 5,4-1-33-5,-4 0-11 11,0-6 0-11,4-1 9 5,0 4-9-5,0-3 0 6,-4-1 0-6,8-6 0 9,-5-1 0-9,1-3 0 6,-4-3 0-6,4-4 0 26,-4-7-70-26,0 0-19 0,0 0-4 1,0 0-603 5,0 0-120-6</inkml:trace>
    </iact:actionData>
  </iact:action>
  <iact:action type="add" startTime="86458">
    <iact:property name="dataType"/>
    <iact:actionData xml:id="d61">
      <inkml:trace xmlns:inkml="http://www.w3.org/2003/InkML" xml:id="stk61" contextRef="#ctx0" brushRef="#br0">22097 13539 345 0,'0'0'31'1,"0"0"-31"3,0 0 0-3,0 0 0 7,-4-6 335-8,4 6 61 9,0 0 12-9,0 0 2 6,0 0-267-6,0 0-54 6,0 0-10-6,0 0-3 9,0-7-6-9,0 7-2 6,0 0 0-6,0 0 0 10,0 0-44-10,0 0-10 5,0 0-2-4,0 0 0 7,0 0-12-8,0 0 0 7,0 0 0-7,0 0 0 9,0 0 0-9,-3 7 0 6,-5 3 0-6,4-7 0 9,-4 4 25-9,-4 0 3 6,8-3 0-6,4-4 0 7,-12 3-16-7,5 1-2 7,7-4-1-7,-8 3 0 8,8-3 1-8,0 0 0 8,-8 0 0-8,8 0 0 7,0 0-10-7,-8-3 0 9,8 3 0-9,0 0 0 6,0 0 0-6,0 0-11 11,-4-4 1-11,4 4 0 18,0 0-31-18,0 0-7 1,0 0 0-1,0 0-1 17,0 0-176-17,0 0-35 0,0 0-8 0,0 0 0 0</inkml:trace>
    </iact:actionData>
  </iact:action>
  <iact:action type="add" startTime="86836">
    <iact:property name="dataType"/>
    <iact:actionData xml:id="d62">
      <inkml:trace xmlns:inkml="http://www.w3.org/2003/InkML" xml:id="stk62" contextRef="#ctx0" brushRef="#br0">22392 13351 2304 0,'-12'-14'102'1,"12"14"21"-1,8-7-99 0,-4 0-24 3,-4 7 0-2,0-7 0 9,0-3 46-10,4 3 4 4,4-4 1-4,0 4 0 11,-4 0-18-11,8 0-3 2,7 4-1-1,1-1 0 10,-8 1-19-11,3-1-10 4,5 4 10-4,0 0-10 8,-5 0 0-8,1 0 0 8,-4 7 0-8,4-3 0 7,3-1 0-7,-7 4 0 12,0 4 0-11,-4-1 0 8,3 1 0-5,1-1 0-4,-8 4 0 0,0 0 0 9,0 0 0-4,-4 0 0-4,0 3 0-1,-8-3 0 12,0 4 0-11,0-4 9-1,5 0-9 1,-9 0 12 4,-4 0 14-4,4 0 3 5,0-4 1-6,-3 1 0 9,-1-4 10-9,0 0 1 5,8 0 1-5,1-1 0 11,-1 1-7-11,0-3-2 4,4-4 0-4,4 0 0 13,0 0-19-13,0 0-4 3,0 0-1-3,0 0 0 9,0 0-9-9,8 0 0 7,-8 0 0-7,0 0 8 7,12 0-8-7,3 0 0 8,-3 3 0-8,4 1 0 7,-4-1-9-6,-1 4 9 10,13 0 0-11,-8 4 0 8,3-1 0-3,1 1-8-4,4-1 8-1,-1 4 0 8,-3 4 0-2,-1-4-12-5,-3 3 12-1,4-3-10 8,-4 4 10-7,-1-4-13 11,-7 3 5-10,0-3 8-2,-4 0 0 0,0 0 0 9,-12 3 0-7,0-3 0 10,4 0-8-10,-8 0 8-2,-3 0 0 0,-5 0 0 5,-4-3 0-4,5-1 0 1,-5 1 0-1,1-8 0 10,-5 4 9-11,5-3 0 2,-1-8 0-1,-4 4 0 12,-3 0-9-13,7-3 0 7,1-1 9-6,-1 4-9 11,5 0 0-10,-5 4 0-2,0-1 0 0,9 1-8 20,3-1-65-18,4 1-13-1,-4-1-2-1,12-3-1 13,0 0-149-12,0 0-30-1</inkml:trace>
    </iact:actionData>
  </iact:action>
  <iact:action type="add" startTime="87587">
    <iact:property name="dataType"/>
    <iact:actionData xml:id="d63">
      <inkml:trace xmlns:inkml="http://www.w3.org/2003/InkML" xml:id="stk63" contextRef="#ctx0" brushRef="#br0">23131 13546 1324 0,'0'0'118'2,"0"0"-94"0,0 0-24-2,0 0 0 10,12 0 160-10,-4 4 28 3,-8-4 6-3,11 7 1 12,5 0-75-12,0 3-16 3,-4 1-2-3,-1-1-1 8,13 4-33-8,-4 0-8 7,-9 4 0-7,5-4-1 8,4 3-22-8,-1 1-4 8,1-1-1-8,-4 1 0 7,-4-4-32-7,3 0 0 9,5-1 0-9,-8 1 0 6,-4-3 0-6,7-1 0 10,1 1 0-10,-4-4 0 18,-4 0-115-17,0 0-29-1,-1-4-7 1</inkml:trace>
    </iact:actionData>
  </iact:action>
  <iact:action type="add" startTime="87808">
    <iact:property name="dataType"/>
    <iact:actionData xml:id="d64">
      <inkml:trace xmlns:inkml="http://www.w3.org/2003/InkML" xml:id="stk64" contextRef="#ctx0" brushRef="#br0">23174 13906 1965 0,'0'0'87'0,"0"0"18"0,0-7-84 12,0 7-21-12,-8-3 0 0,8 3 0 3,4-7 76-3,-4-4 10 9,4 4 2-9,0-3 1 5,4 3 11-5,0 0 3 8,4-4 0-8,-1-3 0 7,-3 7-47-7,8-7-8 8,0 4-3-8,-1-4 0 7,-3-4-17-7,4 5-3 6,0-5-1-6,3-3 0 11,-7 4-13-11,4-1-3 5,0 1-8-5,-1-1 12 21,5 1-51-21,-4-1-10 0,-5-3-3 0,5 4 0 14,8 3-111-14,-9-3-22 0,-11 3-5 1,8-4-1 1</inkml:trace>
    </iact:actionData>
  </iact:action>
  <iact:action type="add" startTime="88051">
    <iact:property name="dataType"/>
    <iact:actionData xml:id="d65">
      <inkml:trace xmlns:inkml="http://www.w3.org/2003/InkML" xml:id="stk65" contextRef="#ctx0" brushRef="#br0">23724 13414 1094 0,'0'0'97'1,"0"0"-77"2,0 0-20-3,4 10 0 11,-4 1 144-11,4 3 24 3,0 3 6-3,0-3 1 9,0 4-96-9,0 3-19 6,-4-4-4-6,4 4-1 8,4 0 11-7,-4 3 2 6,0 1 1-7,3-1 0 7,-3-3-36-7,4 4-7 9,-4-1-2-9,4-3 0 6,-4 0-24-6,4 0 0 10,-4-4 8-10,4 1-8 6,-4-4 0-6,0 0 0 8,3 3 0-8,-3-6 8 23,0-4-60-23,0 0-13 0,4 0-3 0,-8-7-872 2</inkml:trace>
    </iact:actionData>
  </iact:action>
  <iact:action type="add" startTime="88308">
    <iact:property name="dataType"/>
    <iact:actionData xml:id="d66">
      <inkml:trace xmlns:inkml="http://www.w3.org/2003/InkML" xml:id="stk66" contextRef="#ctx0" brushRef="#br0">24306 13452 691 0,'0'0'61'3,"0"0"-49"-3,-8-7-12 0,0 4 0 9,-3-1 300-8,-1 1 56 3,0 3 12-4,0 3 3 9,0-3-255-9,-3 4-50 6,-1 3-10-6,0 0-3 9,4 3 18-9,1 8 3 6,3-4 1-6,-4 3 0 12,4 1-39-11,0 6-8 1,4-3-2-1,0 3 0 6,4 4 10-7,0-3 1 6,4-1 1-6,4 1 0 9,0-4-15-9,0 3-3 8,12-7-1-8,-5 4 0 6,5 0-5-6,4-3-1 10,3-1 0-10,1 1 0 7,-1-8 5-7,1 1 1 10,3-4 0-9,0 0 0 2,5-4 7-3,-5 1 2 9,5-8 0-9,-1 1 0 6,-4-4-2-6,1 0 0 7,3 0 0-7,-7-4 0 8,-9 4-18-8,1 0-8 6,-4-3 0-5,-1-1 8 8,-3 1-8-9,-4 3 0 6,0-4 9-6,-8 1-9 11,0-4 18-11,0 0-1 4,-4 0 0-4,-4 0 0 14,0 0-17-14,-7 0 0 1,-1-3 0-1,0-1 0 11,-7-3 0-11,-1 4 10 4,0-4 0-3,5 3 0 7,-5-3-10-8,1 4 0 10,-1-4 0-8,4 4 0 8,-3 3 0-4,3 0-9-2,-3 3 9-3,3-3-10 0,4 4 10 4,-3-1-8-5,-1 4 8 0,-4 7-8 22,9-3-33-21,-5 3-7-1,0 0 0 0,1 0-1 13,3 3-119-13,0 1-23 0,8 3-5 1,1 0 0-1</inkml:trace>
    </iact:actionData>
  </iact:action>
  <iact:action type="add" startTime="88966">
    <iact:property name="dataType"/>
    <iact:actionData xml:id="d67">
      <inkml:trace xmlns:inkml="http://www.w3.org/2003/InkML" xml:id="stk67" contextRef="#ctx0" brushRef="#br0">24896 13096 864 0,'0'0'76'0,"0"0"-60"4,0 0-16-3,0 0 0 8,0 0 164-9,0 0 31 6,0 0 5-6,0 0 2 7,0 0-112-6,0 0-22 7,3 10-5-8,1 1-1 6,0 3 7-6,-4 3 2 8,0 1 0-8,0 3 0 7,0 3-39-7,0 1-8 10,-4-4-2-10,4 3 0 6,0-3-10-6,0 3-1 7,0-3-1-7,0 0 0 7,4 0-10-7,-4-7 10 7,0 4-10-7,4-4 10 11,0-4-21-11,0-3-4 6,-4-7-1-6,0 0-627 20,0 0-125-19</inkml:trace>
    </iact:actionData>
  </iact:action>
  <iact:action type="add" startTime="89236">
    <iact:property name="dataType"/>
    <iact:actionData xml:id="d68">
      <inkml:trace xmlns:inkml="http://www.w3.org/2003/InkML" xml:id="stk68" contextRef="#ctx0" brushRef="#br0">25175 13058 345 0,'0'0'31'1,"0"0"-31"3,0 0 0-4,0 0 0 9,0 0 354-8,0 0 65 4,0 0 13-5,0 10 2 13,-4 1-322-12,4 3-64 0,-4-4-12-1,4 4-4 8,-8-4 8-8,8 4 0 6,-4 0 1-5,0 4 0 7,4-4-23-8,-4 0-5 7,4 3-1-7,0-3 0 7,0 0 13-7,4-3 3 8,0-1 0-8,0 1 0 8,-4-11 1-8,8 7 1 9,0-4 0-9,3 1 0 5,1-4-14-5,4 0-4 7,4-4 0-7,-1 1 0 9,5-1-12-9,-9-3 8 7,5 7-8-7,-4-7 0 24,3 7-31-23,1-7-12-1,-4 4-2 0,0-1-1 14,-1 1-172-13,1-1-34-1</inkml:trace>
    </iact:actionData>
  </iact:action>
  <iact:action type="add" startTime="89472">
    <iact:property name="dataType"/>
    <iact:actionData xml:id="d69">
      <inkml:trace xmlns:inkml="http://www.w3.org/2003/InkML" xml:id="stk69" contextRef="#ctx0" brushRef="#br0">25395 13152 1926 0,'0'0'85'2,"0"0"18"-2,0 0-83 0,-8 10-20 9,4-3 0-8,4 4 0 4,0-1 76-5,4 4 10 7,-4 0 2-7,8 4 1 7,-4 3-16-7,3-4-3 8,1 4-1-8,0 0 0 8,4-4-43-8,-8 1-9 7,4-4-1-7,0 3-1 8,-1-3-15-8,-3-3 0 6,4-1 0-6,0 1 0 23,-4-4-103-23,0-4-23 0,-4-3-5 0</inkml:trace>
    </iact:actionData>
  </iact:action>
  <iact:action type="add" startTime="90842">
    <iact:property name="dataType"/>
    <iact:actionData xml:id="d70">
      <inkml:trace xmlns:inkml="http://www.w3.org/2003/InkML" xml:id="stk70" contextRef="#ctx0" brushRef="#br0">26000 13655 691 0,'0'0'30'1,"0"0"7"-1,0 0-29 0,0 0-8 4,12 7 0-3,-4 3 0 8,3-3 349-9,1 0 69 5,-4 4 14-5,4-1 2 8,0 1-246-8,-1 3-48 7,-3 0-11-7,0-1-1 9,4 1-76-9,-4 4-16 6,3-1-2-6,-3 1-1 10,4 3-22-10,0-4-11 5,0-3 10-5,-1 4-10 11,5-1 8-11,-4-3-8 3,4 0 0-3,3-3 0 10,1-1 0-10,0 1 0 6,-5-5-8-6,5-2 8 21,0 3-136-21,-1-7-20 0,-3 0-4 0,0-4-940 8</inkml:trace>
    </iact:actionData>
  </iact:action>
  <iact:action type="add" startTime="91085">
    <iact:property name="dataType"/>
    <iact:actionData xml:id="d71">
      <inkml:trace xmlns:inkml="http://www.w3.org/2003/InkML" xml:id="stk71" contextRef="#ctx0" brushRef="#br0">25976 14000 2005 0,'0'0'88'1,"0"0"20"-1,0 0-87 1,8 0-21-1,0 0 0 0,0 0 0 8,4-3 105-7,-1 3 17 5,-3-4 3-6,4 1 1 8,0-1 0-8,0 1 0 9,-1-1 0-9,5-2 0 6,-4-1-61-6,4 0-12 11,-1 0-2-11,-3-4-1 4,4-3-28-4,-4 0-6 8,7-3 0-8,-7 3-1 8,4-4-15-8,0 1 0 6,-1-1 8-6,1 1-8 8,0-4 0-8,3 0-8 7,-3 0 8-7,0 0-13 27,7 0-64-27,-7 4-13 0,0-1-2 0,4 4-1 10,-5 0-91-10,1 0-17 0,0 4-4 0</inkml:trace>
    </iact:actionData>
  </iact:action>
  <iact:action type="add" startTime="91622">
    <iact:property name="dataType"/>
    <iact:actionData xml:id="d72">
      <inkml:trace xmlns:inkml="http://www.w3.org/2003/InkML" xml:id="stk72" contextRef="#ctx0" brushRef="#br0">27234 13361 1324 0,'4'-17'59'1,"-4"17"12"-1,0 0-57 0,4-7-14 4,0 0 0-3,0 0 0 9,-4 0 200-10,4 0 38 4,-1 0 7-3,5 0 2 8,-4 0-103-9,4 0-20 6,0 4-4-6,4-1 0 11,0-3-50-11,-1 4-10 3,1-1-1-3,4 1-1 9,0 3-25-9,-1-4-5 7,-3 4 0-7,4 4-1 7,0-1-11-7,-1 4-3 8,1 0 0-8,4 4 0 7,-5 3-13-7,5 3 9 9,-4 4-9-9,-1 3 8 6,1 1-8-6,4 3 0 12,-8 7-10-11,3-4 10 2,-3 1 0-3,0 2 0 10,0-2 0-10,-1 3 0 5,5-7 0-5,-4 3 0 7,4-3 0-7,-1-3 0 9,-7-1 0-9,4 4 0 6,0-11 0-6,4 4 0 8,-1 0 0-7,1-3 0 5,0-1 0-6,-1 1 0 10,1-8 0-10,0 1 0 5,0-4-9-5,-1 0 9 26,1 0-88-23,-4-7-13-3,4 0-3 1,-5 0 0 8,-3 0-114-1,0 0-23-6</inkml:trace>
    </iact:actionData>
  </iact:action>
  <iact:action type="add" startTime="91954">
    <iact:property name="dataType"/>
    <iact:actionData xml:id="d73">
      <inkml:trace xmlns:inkml="http://www.w3.org/2003/InkML" xml:id="stk73" contextRef="#ctx0" brushRef="#br0">27705 13679 1868 0,'-23'-7'83'1,"7"4"17"-1,-3-4-80 8,3 7-20-7,0-4 0-1,0 4 0 4,1-3 36-4,-1 3 4 5,0 3 1-5,4 1 0 9,1 3 56-9,-1 3 11 6,4 1 3-6,0-1 0 8,0 4-54-8,0 4-10 7,1-1-3-7,3 4 0 8,-4-4-3-8,0 4-1 9,4-3 0-8,-8 3 0 3,4-4-32-4,4 1-8 10,-3-1 0-10,-1-3 0 6,0-3-17-6,0-1-6 7,0 1-1-7,-4-4-767 15,0-4-153-13</inkml:trace>
    </iact:actionData>
  </iact:action>
  <iact:action type="add" startTime="100961">
    <iact:property name="dataType"/>
    <iact:actionData xml:id="d74">
      <inkml:trace xmlns:inkml="http://www.w3.org/2003/InkML" xml:id="stk74" contextRef="#ctx0" brushRef="#br1">20907 13456 1465 0,'0'0'64'1,"0"0"15"-1,4-7-63 0,-4 7-16 4,0 0 0-4,0 0 0 10,3-4 0-9,9-3-10 3,-4 4 2-4,4-4 0 10,0 0 8-10,3 3 0 5,5 1 0-5,0-4-8 9,3 3 8-9,1 1 0 7,-4-1-9-7,3-3 9 7,5 4 0-6,-1-4 0 5,1 3 0-6,-1 1 0 10,1-1 0-10,3-3 0 12,1 7 0-12,-1-3 0 3,-4-1 0-3,9-3 0 10,-5 4 0-9,5-1 0 4,3-3 0-5,0 4 0 7,-3-1 0-6,7-3 12 4,4 4 3-5,4-4 1 7,-8 4 0-6,8-1 0 6,-3 1 25-6,-1-4 6 5,-4 3 1-6,4-3 0 8,0 0-11-8,0 0-1 6,5 4-1-6,-5-4 0 10,-8 0-11-10,4 3-3 5,4-3 0-5,-3 0 0 18,-9 4-9-17,8-4-3 1,0 0 0-2,-3 3 0 12,-5-3-9-10,4 0 0-2,9 0 0 0,-1 4 0 13,8-4 40-12,-4 0 4-1,-4 0 0 0,4 0 0 5,12 0-16-4,-8 0-4 6,0 0 0-6,0 0 0 5,4 0-4-6,-8 0-2 9,0 3 0-9,0-3 0 6,0 4-2-6,0-1 0 11,1 1 0-11,-1 0 0 3,-4-1-16-3,0 1 8 8,0-1-8-7,-4 1 0 6,4-1 0-7,1 4 0 6,-1 0 0-6,0 0 0 9,4 0 0-9,0 0 0 7,0-3 0-7,4 3 0 9,0-4 11-9,-4 4-11 6,4 0 10-6,-4-3-10 11,1 3 22-11,-1 0-2 3,-4 0 0-3,4 0 0 10,-8 0 10-10,-4-4 2 6,1 4 0-6,-1 4 0 10,0-4-32-10,-3 0 0 4,-5 0 0-3,5 0 0 7,-5 0 0-8,0 0 14 8,1 0-2-8,-1 0-1 7,1 0-11-7,-1 3 0 9,5-3 0-9,3 4 0 6,4-1 0-6,4 1-16 11,-4 3 4-11,5-4 1 3,7 1 11-2,0-1 0 8,0 4 0-9,-4 0 0 6,-4 0 0-6,-4 0 0 6,0 3 0-6,1-3 0 9,-5 0 0-9,0 0 0 7,-3 0 0-7,-1 4 0 10,0-1 0-10,-11-3 0 4,-4 4 0-3,-1-4-8 10,1 3 8-11,-8 1 0 4,-1-1 0-4,-3 1 0 12,0-1 0-10,-4 1 0-1,-4-1 0-1,0 1 0 9,-4 3 0-9,-4-4 0 6,0 4 0-6,1 0 0 8,-5-4 0-8,0 4 0 10,-4-3 0-8,-7-1 0 9,-1 1 0-5,-7-1 0-3,-1 1 0-2,1-4 0 0,-5 3 0-1,-3-6 8 9,-4 3-8-7,-4-4 11 0,-8 1-11-2,-4-1 10 6,-4 1-10-5,-8-1 10 5,4-3-10-5,-3 0-9 4,3 0 9-5,-8 0-13 9,0 0 13-9,-7-3 10 7,-5 3-2-7,1-4 0 9,0 4-8-9,-5-3-11 6,-3 3 3-6,-1 0 0 16,-7 0 8-13,4 0 0-3,0 0 0 0,0 0 0 14,3 0 0-13,-7-4 12-1,-4 4-2 0,4-3-1 15,7 3-9-13,-3 0 0-2,4 0 0 0,-4 3 0 11,-8 1 0-11,7-4 0 0,9 3 0 0,0 4-11 6,-1-3 11-6,5 3 0 10,-5-4 8-10,5 4-8 6,-5 0 0-6,9 0 0 10,3 0 0-10,9 0 8 3,-5 0-8-2,8 4 0 6,-4-1 8-6,5-3-8 7,-1 3 0-8,4 1 0 5,4-1 0-5,8-3 0 9,0 4 0-9,7-1 0 7,5 1 0-7,0-1 0 9,0 1 0-9,7 3 0 6,5-4 0-6,-1 1-8 11,5 3 8-11,-1-7 0 4,4 3 0-4,1-3 0 12,3 4 0-11,4-4 0 3,4-4 0-3,0 4 0 5,5 0 0-5,3-7-8 5,0 0 8-5,0 0 0 5,0 0 0-6,7 10-8 8,1-3 8-8,8 4 0 7,0-1 0-7,3-3 0 10,1 0 0-10,4 0 0 5,3 4 0-4,1-8 0 9,7 1 0-10,0-1 0 5,5-3 0-5,7 0 0 7,0 0 0-7,12 0 0 8,8-3 0-8,3 3 0 6,1-4 8-6,12 1-8 8,3-8 8-7,8 4-8 4,9-3 8-5,3-1-8 11,4 4 16-11,4-3-2 5,4 3 0-5,11 0 0 16,5 0-6-14,4 4 0 0,-5 3-8-2,9-4 12 15,7 4-12-14,4 4 0-1,0-1 0 0,1 1 0 13,-5-1 0-13,0 1 0 0,-7 6 0 1,-5 0 0 3,1 1 0-3,-12-1 0 7,-8 4 0-8,-12-3 0 5,-8 3 0-5,-8-4 0 9,-11 8 0-8,-8-4 0 4,-12 0-16-4,-8 0-2 8,-12 3-1-8,-7-6 0 17,-9 3-13-18,-7-4-2 1,-4 1-1-1,-8-1 0 1,-4 4 13-1,-12-4 2 6,-4 1 1-6,-8-1 0 9,-3 1 11-9,-12-1 8 6,-5 1-12-6,-7-4 12 10,-4 3 0-10,-4-3 0 5,0 0 0-4,-3 0 0 9,3-3 0-10,-8-1 0 4,0 1 0-4,-8-4 0 14,-3 3 0-13,3-3 0-1,0-3 0 0,-3-1 0 9,-5 1 0-9,1-1 0 6,-9-3 0-5,1 0 0 7,0-3 12-8,-1-1-3 10,1-3-1-8,-1 4 0 19,5-1 6-20,-4-3 1-1,-5 7 0 0,5-3 0 0,3 3 4 0,-3-3 1 13,-4-1 0-12,-1 1 0-1,1-1-10 0,0 4-2 12,11 4 0-11,-7-4 0-1,-5 0-8 0,5 3 0 5,8-3-12-5,-1 4 12 9,0 3 0-9,1 0 0 7,7 0 0-7,5 0 12 9,-1 0-12-9,0 3 0 5,8 1 0-5,4-1 0 11,0 4 0-10,4-3 0 2,8 3 0-3,0 0 0 13,4 0 0-13,3 3 0 2,5-3 0-2,4 4 0 9,-1-1 0-8,5 0 8 4,3-3-8-4,0 0 8 7,5 0-8-8,-1 4 0 11,4-4-10-10,5 3 10 8,3-3 0-7,0 0 0 17,8 0 0-18,0-7 10 0,0 11-10 0,0-11-11-1,12 7 3 1,7 0 0-1,1 0 8 0,0-4 0 6,3 1 8-6,5-4-8 8,7 3 0-8,1-3 9 6,7-3-9-6,4 3 0 9,4 0 8-9,4 0-8 6,0-4 0-6,4 4 0 10,-4 0 13-10,4 4-1 5,4-4 0-5,-4 3 0 12,4-3-3-12,7 0-1 3,9 0 0-3,0 4 0 13,-1-4-8-13,9 0 0 2,3-4 0-2,4 1 0 10,5 3 0-10,-1-4 0 5,4 1 0-4,8-1 0 7,0-3 0-8,-4 0 0 8,-11-3 0-8,-5 3 0 7,-11 0 0-7,-9 3 0 10,-15-3 0-10,-11 0 0 5,-9 0 0-4,-12 4 0 8,-3-4-12-9,-12 0 12 6,-4 0-18-6,-16-4 4 7,-4 4 1-6,-15-3 0 21,-16 0-21-22,-4-4-4 0,-4 3-1 0,-12 1 0 15,-12-1 7-15,-11-6 0 1,-12 3 1-1,-8-7 0 1,-16 3 19-1,-4-3 12 4,-7 0-13-3,-1 4 5 10,-3-1 16-10,-1 1 3 5,-3 3 1-6,3 0 0 14,1 0 30-13,7 7 6-1,12-3 2 0,8 3 0 15,0 3-22-14,8 4-5-1,12 0-1 0,8 4 0 13,11-4-22-12,8 7 9-1,12-4-9 0,12 4 0 4,11 4 0-4,9-1 0 10,15-3 0-9,8 7 0 4,12-4 0-5,15 4-14 10,13 0 2-10,15 0 1 25,4 0-66-22,7 4-14-2,9-1-2 0</inkml:trace>
    </iact:actionData>
  </iact:action>
  <iact:action type="add" startTime="111637">
    <iact:property name="dataType"/>
    <iact:actionData xml:id="d75">
      <inkml:trace xmlns:inkml="http://www.w3.org/2003/InkML" xml:id="stk75" contextRef="#ctx0" brushRef="#br0">17515 14818 288 0,'0'0'12'1,"0"0"4"-1,-12-7-16 0,4 0 0 4,16 0 0-3,-4 0 0 6,0 0 322-7,0 0 62 6,0 0 12-6,4 3 2 9,-4 1-289-8,-4 3-57 3,0 0-12-4,0 0-3 13,4-4 16-13,-4 4 3 2,0 0 1-2,0 0 0 10,8 0-34-10,-1 4-7 6,-7-4-2-6,4 7 0 7,4 0 19-6,0 3 4 6,0 1 1-7,0-1 0 8,4 1-22-8,-1 3-5 7,1 3-1-7,0 0 0 7,4 4 2-7,-5 4 0 12,5 3 0-12,-4 0 0 5,0 7-4-5,0 0 0 6,-1 3 0-6,-3 0 0 8,4 1 1-8,-4-4 0 7,0 7 0-7,0-7 0 8,-1 3 14-8,1 0 2 10,0 1 1-10,0-4 0 9,0 3-26-8,0-6-12 9,0-5 0-8,-1 1 1 20,5-3 19-20,-4-4 3-2,4 0 1 0,-4-7 0 0,0 0-12 0,3 0 0 0,-3-4 0 0,0-3 0 8,0-3 8-7,0 3 0 3,-8-7 0-4,0 0 0 19,0 0-104-18,0 0-20-1,0 0-5 0,0 0-875 3</inkml:trace>
    </iact:actionData>
  </iact:action>
  <iact:action type="add" startTime="112039">
    <iact:property name="dataType"/>
    <iact:actionData xml:id="d76">
      <inkml:trace xmlns:inkml="http://www.w3.org/2003/InkML" xml:id="stk76" contextRef="#ctx0" brushRef="#br0">17723 15195 2174 0,'0'0'48'2,"0"0"9"-2,-4-4 3 0,-3 1 1 0,-5-1-49 0,0 4-12 9,0 4 0-9,0-1 0 4,1 4 0-4,-1 4 0 8,0-1-12-8,-4 1 12 7,5 6 15-7,-1 4 9 7,-8 0 3-7,8 3 0 8,4 1 0-8,-3 6 0 6,-1 4 0-5,0-3 0 8,0 3-15-9,0-4-2 5,-3 0-1-4,-1 1 0 8,4-4 17-9,0-4 3 6,5-3 1-6,-5 0 0 12,0 0-30-12,4-3-13 3,0-4 1-3,0 0 0 9,1-4 1-9,-1 0 1 6,0 1 0-6,4-1 0 21,0-3-26-19,0 0-4-1,0 0-2-1,4-7 0 13,0 0-130-13,0 0-27 0,-4 4-5 0,4-4 0 1</inkml:trace>
    </iact:actionData>
  </iact:action>
  <iact:action type="add" startTime="112537">
    <iact:property name="dataType"/>
    <iact:actionData xml:id="d77">
      <inkml:trace xmlns:inkml="http://www.w3.org/2003/InkML" xml:id="stk77" contextRef="#ctx0" brushRef="#br0">18368 15279 2113 0,'0'0'93'1,"0"0"20"-1,0 0-90 0,0 0-23 5,0 0 0-4,0 0 0 6,0 0 62-6,8 3 8 5,4-3 2-5,-1 0 0 6,1 4-7-7,0-4-1 6,4 0 0-6,-1 0 0 10,5-4-9-10,0 4-3 4,-5 0 0-3,5 0 0 7,0 0-41-8,-1 0-11 8,-3 0 0-8,4 0 0 19,-9 0-46-18,5 0-11-1,-4 0-3 0,0 0-730 10,0 0-146-9</inkml:trace>
    </iact:actionData>
  </iact:action>
  <iact:action type="add" startTime="112731">
    <iact:property name="dataType"/>
    <iact:actionData xml:id="d78">
      <inkml:trace xmlns:inkml="http://www.w3.org/2003/InkML" xml:id="stk78" contextRef="#ctx0" brushRef="#br0">18415 15516 1209 0,'0'0'108'1,"-12"7"-87"3,4-4-21-4,-3 4 0 10,3-7 216-10,0 4 40 6,8-4 7-6,0 0 1 7,0 0-190-6,0 0-38 7,0 0-8-8,0 0-2 7,16 3 37-7,-1 4 7 7,5-3 2-6,4-1 0 5,3-3-49-6,1 0-10 11,3 0-1-11,0 0-1 5,1-3-11-5,-1 3 0 7,-3-4 0-7,-1 4 0 22,1-7-167-21,-1 4-35-1</inkml:trace>
    </iact:actionData>
  </iact:action>
  <iact:action type="add" startTime="113620">
    <iact:property name="dataType"/>
    <iact:actionData xml:id="d79">
      <inkml:trace xmlns:inkml="http://www.w3.org/2003/InkML" xml:id="stk79" contextRef="#ctx0" brushRef="#br0">19602 14992 1094 0,'0'0'97'4,"-12"0"-77"-3,4 0-20-1,0 0 0 10,-3 0 226-10,3-3 42 3,0 3 8-2,8 0 1 7,0 0-166-8,0 0-34 5,-4-7-6-5,4-4-2 8,4 1 3-8,4-4 0 7,3 0 0-7,5-4 0 8,0 4-40-7,4 0-7 6,-5 4-1-7,9-1-1 7,-1 1-11-7,-3 3-3 11,4 4 0-11,-5-1 0 5,5 4-9-5,-4 0 0 7,-1 4 0-7,-3 3-11 7,0-4 11-7,-5 7 0 7,5 1 8-6,-8 6-8 7,-8 1 0-8,4-1 0 6,-4 1 0-6,0 3 0 10,-8 3-19-10,-4 1 2 5,-3-4 0-5,3 3 0 12,-4-3 29-12,-4 0 7 3,1 0 1-2,3-4 0 11,0-3-10-12,1 0-2 2,3 0 0-2,0-3 0 12,4-4 1-12,0 0 0 4,8-7 0-4,0 0 0 8,0 0-9-8,0 0 10 7,0 0-10-7,8 0 10 8,8 0-10-8,0 0 8 9,7-4-8-9,5 4 8 6,-1-3-8-5,-3 3-12 9,3 3 2-10,1 4 1 4,-1-3 9-4,1 3-12 9,-1 3 12-9,-3 1-12 7,-4-1 12-7,3 4 0 7,-7 4 0-7,-4-1 0 8,-4 0 0-8,-1 1 0 5,-7 3 0-5,0 0 0 10,-4 3 0-10,-7 1 0 6,-1-4 0-6,-4 0-8 11,-3 3 17-11,-1-7 4 4,0 1 1-4,1-1 0 16,-13 1 20-13,5-8 4-1,-1 1 1-2,1-1 0 12,-5-3-39-11,5 0 0-1,3-7 0 0,0 0-12 14,5-3 12-13,-1-1 11-1,4 1-3 0,1 3 0 21,3-4-41-21,0 1-9 0,4 3-2 1,0-7 0 11,8 7-154-11,0 0-31 0,0 0-7-1</inkml:trace>
    </iact:actionData>
  </iact:action>
  <iact:action type="add" startTime="114519">
    <iact:property name="dataType"/>
    <iact:actionData xml:id="d80">
      <inkml:trace xmlns:inkml="http://www.w3.org/2003/InkML" xml:id="stk80" contextRef="#ctx0" brushRef="#br0">20380 15142 2343 0,'0'0'52'2,"0"0"10"-2,0 0 2 0,0 0 2 0,0 0-53 8,0 0-13-8,12 11 0 1,-4-1 0 5,0 4 0-6,3 0 0 3,1 0 0-3,4 4 0 8,0-1 36-8,-1 1 2 6,1 3 0-6,4-4 0 8,3 4-38-8,5-4 0 8,-1 4-9-8,1-3 9 7,-1 3 0-7,1-4 0 8,-5 1 12-8,1-4-4 7,-1 0-8-7,-3 0 0 11,-4 3 0-11,0-3 0 17,-1-4-128-17,-3-3-28 0,-4 0-6 1</inkml:trace>
    </iact:actionData>
  </iact:action>
  <iact:action type="add" startTime="114866">
    <iact:property name="dataType"/>
    <iact:actionData xml:id="d81">
      <inkml:trace xmlns:inkml="http://www.w3.org/2003/InkML" xml:id="stk81" contextRef="#ctx0" brushRef="#br0">20545 15610 2023 0,'-4'0'44'2,"4"0"10"-2,0 0 2 0,0 0 0 1,0 0-44-1,-8-3-12 0,4-4 0 0,4 7 0 8,0 0 79-8,4-11 13 8,-4-3 4-8,4 0 0 6,4 0-25-6,4-7-5 10,-4 1-1-10,0-5 0 5,7 4-20-5,5 0-4 8,0-3-1-8,-1-1 0 8,5 4-22-8,3-3-5 6,-3-4-1-6,-1 7 0 9,1 0-12-9,0-3 0 7,3 3 0-7,-3 0 0 25,-5 0-90-24,5 0-21-1,-4 3-4 0,-1 4-641 3,-7-3-129-1</inkml:trace>
    </iact:actionData>
  </iact:action>
  <iact:action type="add" startTime="115286">
    <iact:property name="dataType"/>
    <iact:actionData xml:id="d82">
      <inkml:trace xmlns:inkml="http://www.w3.org/2003/InkML" xml:id="stk82" contextRef="#ctx0" brushRef="#br0">21307 14912 2347 0,'0'0'52'1,"0"0"10"-1,0 0 2 0,0 0 2 0,0 0-53 0,0 0-13 4,0 0 0-3,-3 7 0 6,3 3 16-7,0 4 1 5,0 0 0-5,-4 4 0 8,4 3 20-8,0 7 4 7,0 3 1-7,0 4 0 8,4 3-9-8,-1 1-1 8,1-1-1-8,0-3 0 7,0 0 6-7,0 0 2 9,4-4 0-9,-4 4 0 5,0-3-23-4,0-4-5 6,0 0-1-7,4-4 0 8,-8-6-10-8,4-1 0 6,-4 0 0-6,3-3 0 10,1-3-9-10,-4-1 9 6,0-3-12-6,0-7 12 25,0 0-136-25,0 0-20 1,0 0-4-1,0 0-578 4,0 0-116-3</inkml:trace>
    </iact:actionData>
  </iact:action>
  <iact:action type="add" startTime="115600">
    <iact:property name="dataType"/>
    <iact:actionData xml:id="d83">
      <inkml:trace xmlns:inkml="http://www.w3.org/2003/InkML" xml:id="stk83" contextRef="#ctx0" brushRef="#br0">21826 14954 288 0,'0'0'25'2,"0"0"-25"1,-4-11 0-2,0 4 0 7,-3 0 452-8,-1 0 84 6,0 0 18-6,-4 7 3 7,4 0-435-7,-4 4-87 7,1 3-18-7,-5 3-3 8,0 1 30-8,4 3 5 9,1 0 2-9,-5 7 0 6,4 3 2-6,0 4 1 8,4 3 0-8,1 1 0 8,3 3-18-8,0 0-4 6,4 0-1-6,0-4 0 8,0 4 0-8,4-7 0 7,3 3 0-7,1 1 0 9,8-1-22-9,-4-6-9 6,4 3 8-6,-1-4-8 11,5-3 10-11,0-4-10 4,3-6 12-4,1-1-12 12,3-3 17-12,1 4-3 4,-1-11-1-4,1 0 0 9,3 0 3-9,1-4 1 6,-5 1 0-6,1-1 0 10,-1-3-6-10,5-3-2 5,-9-1 0-5,1-2 0 8,-5 2-9-8,1-3 0 8,4 0 0-7,-5-3 8 5,-11-1-8-6,0 4 0 10,12 0 0-10,-12-3 8 5,-12-1-8-5,4 1 12 9,0-1-12-9,-4-3 12 6,-4 0-12-6,-8 4 0 7,0-7 9-7,-3 3-9 9,-1 0 11-9,-4-4-3 5,-3 1 0-5,3-1 0 9,-7 8-8-9,3-4 0 6,-3 0-10-6,3 4 10 25,-3-1-33-25,4 4-1 1,-1 4 0-1,1-1 0 1,3-3 8-1,-4 4 2 3,9-1 0-3,-1 4 0 22,4 0-73-21,9 4-15-1,-1-1-2 0,0 1-1 15,8 3-59-14,0 0-12-1,0 0-2 1</inkml:trace>
    </iact:actionData>
  </iact:action>
  <iact:action type="add" startTime="116200">
    <iact:property name="dataType"/>
    <iact:actionData xml:id="d84">
      <inkml:trace xmlns:inkml="http://www.w3.org/2003/InkML" xml:id="stk84" contextRef="#ctx0" brushRef="#br0">22545 14674 1220 0,'0'0'54'2,"0"0"11"-2,-11 0-52 0,3-3-13 3,8 3 0-2,-4 0 0 8,-12 0 115-8,4 0 20 4,4 0 4-5,1 3 1 7,-1 1-6-7,0-1-1 8,-8 1 0-8,8 3 0 6,0 0-33-6,1 0-8 10,-13 0 0-10,8 3-1 7,8-3-41-7,0 4-8 6,-4-1-2-6,4-3 0 8,1 0-12-8,6 0-4 6,1 0 0-6,0 4 0 9,0-8-24-9,4 4 0 7,12 0 0-7,-4 0 0 8,-1-3 0-8,5 3 0 7,7 0 0-7,-3 0 0 23,0 3-40-20,-1 0 0-3,5 1 0 0,-5 3 0 0,-3 0 26 0,0 0 5 4,-5 3 1-3,1-3 0 9,0 0 8-10,-5 0 0 4,-3 4 0-4,-4-4 0 11,0 0 0-11,-4 3 0 4,0-3 0-3,-8 4 0 7,0-5 0-8,1 1 11 8,-1 0-3-8,-4-3 0 7,-4-1 36-7,1-3 6 9,3-3 2-8,-8-1 0 4,0-3-8-5,1 0-2 8,3-3 0-8,4-1 0 6,-3-3-22-6,-1 0-5 8,0 0-1-8,4 0 0 8,8-3-14-7,-7-1 8 4,-1 1-8-5,8-4 0 9,8 0 10-9,0 0-10 6,-8 0 10-6,4 0-10 10,8 0 11-10,0 0-11 5,3 0 12-5,1-3-12 15,-4 3 0-12,4-4 0 0,7 4 0-3,-3 0-12 12,-4-3-1-11,0 0 0-1,0 3 0 0,3 0 0 18,-7 3-34-17,0-3-6-1,0 4-2 0,0-1 0 13,0 4-17-12,-5 0-4-1,1 0-1 0,-4 0-699 12,0 7-140-12</inkml:trace>
    </iact:actionData>
  </iact:action>
  <iact:action type="add" startTime="119006">
    <iact:property name="dataType"/>
    <iact:actionData xml:id="d85">
      <inkml:trace xmlns:inkml="http://www.w3.org/2003/InkML" xml:id="stk85" contextRef="#ctx0" brushRef="#br0">19181 15991 1670 0,'0'0'148'3,"0"0"-118"1,-4-4-30-3,4 4 0 9,-7 0 84-10,3-3 10 4,4 3 2-4,-4 0 1 9,-4-4-33-9,8 4-8 6,0 0 0-6,0 0-1 12,0 0 32-12,0 0 6 3,0 0 2-3,8 0 0 7,4-3-59-6,3 6-12 5,9-3-3-6,-1 4 0 9,5-1 5-9,3 1 1 7,9-1 0-7,-1-3 0 7,8 0-3-7,4 4 0 11,0-4 0-11,12 0 0 5,8 0 10-5,4-4 2 11,3-3 0-11,9 4 0 4,-1-1-16-4,8-3-4 8,5 4 0-8,3-4 0 6,4 0 10-6,0 3 2 8,0 1 0-8,0 0 0 8,0-1-2-8,4 4 0 6,-3-3 0-6,-5 6 0 11,-8 1-18-10,4-1-8 3,1 0 8-4,-5 4-8 10,0 0 0-9,-3 4 0 3,-5-1 0-4,0 1 0 12,1-1 0-12,-1 1 8 2,5-1-8-2,-5 1 0 11,-7-1 0-11,-1-3 0 5,5 0 0-5,-8 0 0 8,3-3-8-8,-7-1 8 8,-4 1 0-8,0-4 0 7,3 3 0-7,-3-3 0 9,-12 4 0-9,-4-4 0 7,0 0-10-7,-7-4 10 10,-9 4-13-10,-4 0 5 17,1-3-36-16,-5 3-6-1,-3 0-2 0,-4 0 0 17,-5 0-123-17,1 3-25 0,4 1-4 0,-5-1-2 0</inkml:trace>
    </iact:actionData>
  </iact:action>
  <iact:action type="add" startTime="120452">
    <iact:property name="dataType"/>
    <iact:actionData xml:id="d86">
      <inkml:trace xmlns:inkml="http://www.w3.org/2003/InkML" xml:id="stk86" contextRef="#ctx0" brushRef="#br0">19606 16256 1497 0,'0'0'133'3,"0"0"-106"-3,0 0-27 0,0 0 0 7,0 0 156-6,0 0 27 8,0 0 5-9,0 0 0 5,0 0-108-5,-8 7-23 7,0 4-4-7,4 3-1 8,-4 3-3-8,4 1-1 6,-4 6 0-6,1 1 0 8,-1-1-29-8,0 4-7 7,0 0 0-7,0 0-1 9,4 7 20-9,-4-7 4 6,4 0 1-6,1-4 0 11,-5 4-28-11,4-4-8 4,0-6 0-4,0-1 0 12,4-3 12-12,0-3 0 3,0-1-1-2,0-10 0 8,0 0 1-9,0 0 1 5,0 0 0-5,4 4 0 8,-4-4-2-7,8 3-1 6,-8-3 0-7,11 4 0 8,1-8 7-8,0 1 2 7,4-1 0-6,-4 1 0 6,3-1-19-7,1 1 0 11,0-1 0-11,-1 1 0 6,5 3 8-6,0-4-8 6,-1 4 0-6,1-3 0 7,4 3 0-7,-5 0 0 7,5 0 8-7,-1 0-8 25,-7 0-23-25,4 0-8 0,-4 0-1 1,-5 0-1 13,1-4-139-13,4 1-28-1,-4-1-6 1</inkml:trace>
    </iact:actionData>
  </iact:action>
  <iact:action type="add" startTime="120781">
    <iact:property name="dataType"/>
    <iact:actionData xml:id="d87">
      <inkml:trace xmlns:inkml="http://www.w3.org/2003/InkML" xml:id="stk87" contextRef="#ctx0" brushRef="#br0">19869 16487 633 0,'0'0'56'5,"-4"3"-44"-5,-4 4-12 0,-3-3 0 6,-1-1 431-5,4 8 84 4,0-4 17-4,0 3 3 8,0 4-411-9,0 0-83 5,1 7-16-5,-1 7-3 10,4 0 31-10,0 3 7 6,-4 1 0-6,4-1 1 9,4 4-29-9,0-3-7 5,0-1-1-4,4 0 0 10,0 1-24-11,0-8 0 4,4-3-9-4,0 0 9 9,-4-3-12-8,7-1 12 4,-3-3-12-5,4-3 12 21,-4-4-83-21,4 0-9 0,-5-7-3 0,5 0-708 10,-12 0-141-10</inkml:trace>
    </iact:actionData>
  </iact:action>
  <iact:action type="add" startTime="121109">
    <iact:property name="dataType"/>
    <iact:actionData xml:id="d88">
      <inkml:trace xmlns:inkml="http://www.w3.org/2003/InkML" xml:id="stk88" contextRef="#ctx0" brushRef="#br0">20274 16749 288 0,'0'0'25'1,"0"0"-25"5,-8 0 0-4,0 0 0 4,8 0 349-6,-8 0 65 5,8 0 13-5,0 0 2 9,-11-4-276-9,11 4-55 6,0 0-11-6,0 0-3 12,-4-3-8-11,0-1-1 1,4-3-1-2,0 7 0 9,-4-7-39-9,8 4-8 6,0-8-2-6,-4 11 0 9,0 0-11-9,0 0-2 6,0 0-1-6,0 0 0 8,0 0-11-8,0 0 8 8,0 0-8-8,0 0 8 7,0 0-8-7,0 0 0 9,0 0 9-9,0 0-9 6,0 0 0-6,0 0 0 7,0 0 0-7,0 0 8 8,0 0-8-8,0 0 0 7,-8 11 0-7,8-11 0 25,-4 7-99-25,4-7-17 0,0 0-4 1,0 0-897 0</inkml:trace>
    </iact:actionData>
  </iact:action>
  <iact:action type="add" startTime="121442">
    <iact:property name="dataType"/>
    <iact:actionData xml:id="d89">
      <inkml:trace xmlns:inkml="http://www.w3.org/2003/InkML" xml:id="stk89" contextRef="#ctx0" brushRef="#br0">20537 16445 2055 0,'0'0'45'1,"0"0"10"-1,4-7 1 1,0 0 2-1,4 0-46 0,0-4-12 1,0 4 0-1,-1-3 0 12,1 3 70-12,4 0 12 3,-4 0 2-3,0 0 1 10,4-3-24-10,-1 3-5 5,5 0 0-5,0 3-1 9,-4 1-43-9,3 3-12 6,1 0 0-5,0 0 8 7,-4 3-8-8,3 1 0 8,-7 3 0-8,4 0 0 6,-4 0 12-6,-4 3 0 11,0 1 1-11,0 2 0 4,-4 5 13-4,-4-1 2 8,0 1 1-8,-4 3 0 7,0 0-13-6,-4 0-4 5,-3 0 0-6,3 0 0 12,-4 0 6-12,0 0 1 9,1-4 0-7,-1 0 0 12,-4 1 21-11,8-8 4-1,1-3 0 0,-1 4 1 0,4-4-28 0,0 0-5-1,8-7-2 0,0 0 0 10,0 0-10-10,0 0 0-1,8-7 0 0,4 0 0 8,4 0 0-8,-5 0 0 4,5 3-12-4,0-3 12 10,3 0-8-10,1 4 8 6,0 3 0-6,3 3 0 8,-3 1 0-8,0 3-9 9,-1 3 9-9,1 1 0 6,-4 3-10-6,-1 3 10 10,5 1-8-9,-4 3 8 3,-5 3 0-4,-3-3 0 8,4 4 0-8,-8-1 0 7,-4 0 0-7,0 1 0 7,-4 3 0-7,-4-4 8 9,-4 1 8-9,-3-4 3 6,-1-4 0-6,-4 1 0 9,1-1 6-9,-1-3 2 6,-3-4 0-6,3 4 0 10,-4-7-13-10,1-3-2 5,-1-1-1-4,1 1 0 9,-1-4-11-10,4 0 0 4,1-4 0-4,3 1 0 11,0-1 0-11,0 1-17 3,9-1 2-2,3-3 1 21,-4 4-88-22,8 3-18 0,0 0-3 0,0-11-1 15,8 4-68-15,0-3-13 1,3 3-3-1</inkml:trace>
    </iact:actionData>
  </iact:action>
  <iact:action type="add" startTime="122012">
    <iact:property name="dataType"/>
    <iact:actionData xml:id="d90">
      <inkml:trace xmlns:inkml="http://www.w3.org/2003/InkML" xml:id="stk90" contextRef="#ctx0" brushRef="#br0">21190 16679 2516 0,'0'0'56'1,"0"0"11"-1,0 0 2 0,0 0 1 1,0 0-56-1,7 7-14 2,1 3 0-2,0-3 0 10,4 0 54-10,0 4 8 5,0 6 2-5,3-6 0 9,-3 3 0-9,0 3 0 5,4 1 0-5,-1-1 0 11,1 0-42-11,4 1-8 4,-9-1-2-4,5 1 0 9,-4-4-12-9,0 0 0 6,0 0 0-6,-1-7 0 8,-3 3 0-8,0-3-18 7,4 0 4-7,-12-7 1 21,0 0-123-21,0 0-24 0,0 0-4 0,0 0-617 12,0 0-123-12</inkml:trace>
    </iact:actionData>
  </iact:action>
  <iact:action type="add" startTime="122225">
    <iact:property name="dataType"/>
    <iact:actionData xml:id="d91">
      <inkml:trace xmlns:inkml="http://www.w3.org/2003/InkML" xml:id="stk91" contextRef="#ctx0" brushRef="#br0">21131 17032 2098 0,'0'0'46'0,"0"0"10"0,-8 0 1 0,8 0 3 1,0 0-48-1,0 0-12 0,0 0 0 0,0 0 0 7,4-7 53-6,0 0 9 6,0-4 2-7,3 1 0 7,5-4 9-7,4 0 3 9,0-4 0-9,-1 1 0 6,1-8-29-6,4 4-6 9,-5 0-1-9,5 0 0 6,0 1-20-6,-5-1-4 8,5-4 0-8,0 4-1 8,-5 0-15-8,5-3 0 6,-4 3-12-6,0 3 12 25,3-6-124-25,-3 6-17 0,0 1-4 1,-1 0-1-1</inkml:trace>
    </iact:actionData>
  </iact:action>
  <iact:action type="add" startTime="122446">
    <iact:property name="dataType"/>
    <iact:actionData xml:id="d92">
      <inkml:trace xmlns:inkml="http://www.w3.org/2003/InkML" xml:id="stk92" contextRef="#ctx0" brushRef="#br0">21657 16445 2059 0,'0'0'91'1,"0"0"19"-1,0 0-88 0,0 0-22 4,4 7 0-1,0 7 0 2,0 0 54-5,0 3 6 6,0-3 2-6,-4 7 0 9,0 4 10-9,0 3 3 6,4 6 0-6,0-2 0 9,0-1-23-9,-4 8-5 6,4-4-1-6,-4 0 0 11,0-4-30-11,4-3-7 5,-4 0-1-5,3-4 0 8,1 1-8-8,0-4 8 6,0 0-8-6,0-7 8 8,0 0-21-8,-4-4-5 8,8 1-1-8,-4-8 0 20,-4-3-211-20,0 0-42 0,0 0-9 3,20-3-2-3</inkml:trace>
    </iact:actionData>
  </iact:action>
  <iact:action type="add" startTime="122717">
    <iact:property name="dataType"/>
    <iact:actionData xml:id="d93">
      <inkml:trace xmlns:inkml="http://www.w3.org/2003/InkML" xml:id="stk93" contextRef="#ctx0" brushRef="#br0">22113 16480 2469 0,'0'0'54'1,"0"0"11"-1,0 0 3 0,-8 7 2 0,4 0-56 0,-4 3-14 3,1 4 0-3,-1 4 0 9,-4 3 58-9,4 0 9 7,0 0 1-6,0 6 1 5,4-2-29-6,-3 3-7 6,7 3-1-5,-4 4 0 7,8-7 0-8,0 4 0 7,-1-5 0-7,5 1 0 8,4-3-12-8,4-1-2 6,0 1-1-6,-1-8 0 10,5 1-3-10,7-4-1 5,1 0 0-5,3-4 0 11,-3-3-13-11,3 0 0 4,9-3 8-4,-1-4-8 12,-8-4 27-12,5 1 2 4,-1-4 1-3,0 0 0 8,-11-4-22-9,4 1-8 5,-1-4 0-5,1 3 0 9,-9-6 0-9,-3 3 0 8,0-4 0-8,-1 1 0 6,-3-1 12-6,-4-3-3 13,-8 0-1-12,0 4 0 12,0 0 2-12,-4-4 0-1,-8-4 0 0,1 4 0 11,-5 0 6-9,-4 0 2-2,1 0 0 0,-9 0 0 8,-3 4 6-7,3-1 0 2,1 1 1-3,-9 0 0 7,-3-1-25-6,3 4-16 5,17 4 3-6,-1-1 0 10,-3 4 13-10,-5-3 0 4,1 3-10-3,3 3 10 11,4-3-21-12,1 4 0 3,3-4 0-3,4 3 0 26,4 1-105-23,0-1-21-1,5 1-4 3,3 3-1148-4</inkml:trace>
    </iact:actionData>
  </iact:action>
  <iact:action type="add" startTime="123617">
    <iact:property name="dataType"/>
    <iact:actionData xml:id="d94">
      <inkml:trace xmlns:inkml="http://www.w3.org/2003/InkML" xml:id="stk94" contextRef="#ctx0" brushRef="#br0">22758 16309 864 0,'0'0'38'1,"0"0"8"-1,0 0-37 0,0 0-9 3,0 0 0-3,0 0 0 9,-8 3 225-9,8-3 43 8,4 11 9-8,-4-1 2 7,-4 1-141-7,4 3-28 6,-4 0-6-6,4 3 0 9,4 0-28-9,-4 1-6 6,-4 3-1-6,4-4 0 9,4 1-39-9,0-1-8 6,-4-3-2-6,0 0 0 9,4 0-20-9,0 4 0 6,-1-8 0-6,-3 1 0 11,8-1 0-11,-4 1 0 4,-4-11 0-4,0 0-8 21,0 0-114-20,0 0-22-1,0 0-5 0</inkml:trace>
    </iact:actionData>
  </iact:action>
  <iact:action type="add" startTime="123887">
    <iact:property name="dataType"/>
    <iact:actionData xml:id="d95">
      <inkml:trace xmlns:inkml="http://www.w3.org/2003/InkML" xml:id="stk95" contextRef="#ctx0" brushRef="#br0">23013 16260 2124 0,'-12'-7'94'1,"12"7"19"-1,0 0-90 0,0 0-23 4,0 0 0-4,0 0 0 8,0 0 69-8,0 0 10 8,0 0 1-8,0 10 1 6,-4 1-30-6,4-1-7 10,4 4 0-10,-8 4-1 5,-3-1 8-5,7 1 1 8,3-4 1-8,-3 3 0 7,-3 0-28-6,3-3-5 5,3 0-2-6,1 0 0 9,0-3-3-9,0 3-1 7,-4-4 0-6,8-3 0 10,0 0-6-11,-8-7-8 4,0 0 11-4,0 0-11 11,16 4 11-11,-5-4-11 3,-11 0 10-2,12 0-10 14,0-4 0-15,4 1 0 2,-4-1 0-1,3 1 0 7,-3-1 0-7,0 1-10 4,4-1 2-5,-5 4 0 8,-3-3-2-8,4-1 0 5,0 1 0-4,0 3 0 23,-5-4-14-23,1 4-4 0,4-3 0 1,0-1 0 9,-4 1-119-5,-8 3-24-4,4-7-5-2,-4 3-868 1</inkml:trace>
    </iact:actionData>
  </iact:action>
  <iact:action type="add" startTime="124150">
    <iact:property name="dataType"/>
    <iact:actionData xml:id="d96">
      <inkml:trace xmlns:inkml="http://www.w3.org/2003/InkML" xml:id="stk96" contextRef="#ctx0" brushRef="#br0">23198 16361 1209 0,'-8'4'108'1,"0"-1"-87"-1,8-3-21 0,-4 7 0 12,0 0 214-12,4 3 38 0,-8 1 8 0,8-1 2 11,4 1-128-11,0-1-26 3,-8 1-4-3,4 3-2 8,4 0-30-8,0 3-5 7,-4-3-2-7,0 4 0 8,8-4-41-8,-4 0-9 8,-4 0-2-7,4 0 0 5,-4-4-13-6,0 1 0 9,4-1 0-9,-4-10 0 18,0 0-112-17,0 0-15-1,0 0-3 0</inkml:trace>
    </iact:actionData>
  </iact:action>
  <iact:action type="add" startTime="131752">
    <iact:property name="dataType"/>
    <iact:actionData xml:id="d97">
      <inkml:trace xmlns:inkml="http://www.w3.org/2003/InkML" xml:id="stk97" contextRef="#ctx0" brushRef="#br0">29938 14748 1494 0,'0'0'66'1,"0"0"14"-1,0 0-64 0,0 0-16 10,0 0 0-10,0 14 0 5,-4 0 25-5,4 0 3 6,-4 3 0-6,4 11 0 8,4 0 21-8,-4 3 5 6,0 1 1-6,4 3 0 9,4 0 0-9,-5 0 0 7,5 0 0-7,-4-1 0 10,4-2 17-10,-4-1 4 4,4-3 1-4,-4-3 0 11,4-1-9-11,-4-3-1 5,0-3-1-5,-1-1 0 9,5-3-21-9,-4 0-4 9,0 0-1-9,4 0 0 7,-4-7-14-5,4 3-3 4,-4-3-1-6,4 4 0 9,0-8-22-9,3 4 8 5,-3 0-8-4,4 0 0 8,-4-3 16-8,0-1 0 7,3 8-1-7,5-8 0 2,-4 1-15-3,4 3 0 11,3-4 8-11,1-3-8 6,-4 4 0-5,3-1-13 8,1-3 2-9,4-3 1 21,-5-1-98-20,1 4-19 0,3-3-4 1,1-4-964-2</inkml:trace>
    </iact:actionData>
  </iact:action>
  <iact:action type="add" startTime="132129">
    <iact:property name="dataType"/>
    <iact:actionData xml:id="d98">
      <inkml:trace xmlns:inkml="http://www.w3.org/2003/InkML" xml:id="stk98" contextRef="#ctx0" brushRef="#br0">29946 15114 2275 0,'0'0'100'2,"0"0"22"-2,7-3-98 0,5 3-24 4,8-4 0-3,-1 4 0 6,1-3 35-7,4-1 1 7,-9 4 1-7,9-3 0 7,7-1 11-7,1 1 1 7,3-1 1-7,-3 1 0 8,3-1-11-8,-7 1-3 8,-1 0 0-7,1-1 0 5,-1 1-28-6,1-4-8 9,-5 3 0-9,-3-3 0 19,-4-3-136-19,-1 3-29 0,1 0-6 0,-4 0-1 2</inkml:trace>
    </iact:actionData>
  </iact:action>
  <iact:action type="add" startTime="132369">
    <iact:property name="dataType"/>
    <iact:actionData xml:id="d99">
      <inkml:trace xmlns:inkml="http://www.w3.org/2003/InkML" xml:id="stk99" contextRef="#ctx0" brushRef="#br0">29930 14783 1555 0,'0'0'138'1,"0"0"-110"4,0 0-28-5,0 0 0 9,4-7 237-9,4 3 43 5,7-3 8-5,1 4 1 9,0-1-221-9,3 4-44 6,9 0-8-6,-4 0-3 10,-9 0 2-10,13 0 0 5,3 4 0-5,1-1 0 12,-5-3-15-12,5 4 0 3,-5-1 0-3,5-3 0 21,-5 0-108-21,1 0-24 0,-5 0-4 1,-3-3-926 4</inkml:trace>
    </iact:actionData>
  </iact:action>
  <iact:action type="add" startTime="132850">
    <iact:property name="dataType"/>
    <iact:actionData xml:id="d100">
      <inkml:trace xmlns:inkml="http://www.w3.org/2003/InkML" xml:id="stk100" contextRef="#ctx0" brushRef="#br0">30688 14846 2257 0,'-11'-11'100'1,"11"11"20"-1,0 0-96 0,0 0-24 6,0 0 0-5,0 0 0 5,7 0 72-6,-7 0 10 7,12 0 2-7,-12 0 0 9,0 0-19-9,8 7-3 4,4 4-1-4,4 2 0 13,-1 5-5-13,5-1 0 3,0 1-1-3,-5 6 0 8,9-3-25-8,-4 4-5 8,-5 3-1-8,5-4 0 7,-4 1-12-7,3-1-4 7,-3-3 0-7,0 0 0 8,-1 0-8-8,-3-7 0 8,0 3 0-8,4-3 0 7,-5 0 0-7,1-3 0 10,-4-1 8-10,4-3-8 5,0 0 0-5,0 4-12 7,-9-4 2-7,5-4 1 23,0 4-99-21,0 0-19-1,-8-7-4-1,0 0-1 13,4 7-124-12,-4-7-24 0</inkml:trace>
    </iact:actionData>
  </iact:action>
  <iact:action type="add" startTime="133136">
    <iact:property name="dataType"/>
    <iact:actionData xml:id="d101">
      <inkml:trace xmlns:inkml="http://www.w3.org/2003/InkML" xml:id="stk101" contextRef="#ctx0" brushRef="#br0">30794 15422 1576 0,'0'0'70'2,"0"0"14"-2,0 0-67 0,0 0-17 4,0 0 0-2,0 0 0 3,0 0 172-5,0 0 30 7,-4-4 6-7,-3-3 2 9,-1 0-67-9,4 0-14 5,4 0-2-5,0-3-1 10,4-1-58-10,-4 4-11 6,0-3-2-6,0-4-1 11,4 0-18-11,4-4-4 3,-1 1-1-3,1-4 0 8,-4 0-17-8,8 0-3 8,0-3-1-8,0-1 0 7,3 1-10-7,-3-4 0 8,4 0 0-8,0 0 8 20,-5 0-28-20,5 0-7 0,0 0-1 2,-4 0 0 11,-1 0-29-12,1 4-7-1,0-1 0 0,0 4-1 15,-1 4-85-14,-3 0-17-1,0 3-3 0,-4 3-904 3</inkml:trace>
    </iact:actionData>
  </iact:action>
  <iact:action type="add" startTime="133388">
    <iact:property name="dataType"/>
    <iact:actionData xml:id="d102">
      <inkml:trace xmlns:inkml="http://www.w3.org/2003/InkML" xml:id="stk102" contextRef="#ctx0" brushRef="#br0">31180 14887 1094 0,'0'0'48'1,"0"0"11"-1,0 0-47 0,0 0-12 6,11 7 0-6,-7 0 0 9,4 4 260-9,-4 3 49 10,0 0 11-10,0 3 1 4,-4 4-211-3,0 0-42 4,4 4-9-4,-4 3-2 8,0-1-13-9,0 1-2 6,0 0-1-6,-4 4 0 9,4-4-8-9,-4 0-1 6,4-4-1-6,0-3 0 10,0 0-12-10,0 0-3 5,0-4 0-5,0 1 0 10,4-4-8-10,0 0-8 6,-4-4 9-6,4 1-9 20,-4-11-39-19,0 0-13-1,0 0-4 0,0 0-738 9,0 0-148-8</inkml:trace>
    </iact:actionData>
  </iact:action>
  <iact:action type="add" startTime="133652">
    <iact:property name="dataType"/>
    <iact:actionData xml:id="d103">
      <inkml:trace xmlns:inkml="http://www.w3.org/2003/InkML" xml:id="stk103" contextRef="#ctx0" brushRef="#br0">31180 14901 115 0,'0'0'10'1,"7"-7"-10"0,-3-3 0-1,4 3 0 5,4-4 327-2,0 4 63 2,0 1 13-5,3-5 2 6,-3 4-224-5,4 0-45 7,0 0-8-8,-1 0-3 7,1 0-30-7,0 4-7 8,3-1 0-8,1 4-1 6,0 4-21-6,-1-1-4 11,-3 4-1-10,4 0 0 3,-5 0-13-4,1 4-4 7,-4 3 0-7,4-1 0 8,-5 5-19-8,-3-1-4 6,0 1-1-6,0-1 0 9,-4 1 20-9,-4 3 3 6,4-4 1-6,-4 4 0 10,-4-3-21-10,0-1-4 6,-4-3-1-6,4 0 0 11,-8 0 21-11,5-4 4 4,-9 4 1-4,0-3 0 19,0-4-28-18,1-4-4-1,-5 4-2 2,0-3 0 9,1-1-10-10,-1-3 0-1,-4 0 0 0,9 0 8 24,-1-3-61-23,-4 3-13 1,9 0-2-1,-5 0-1 16,4 0-102-16,0 3-20-1,1-3-4 1</inkml:trace>
    </iact:actionData>
  </iact:action>
  <iact:action type="add" startTime="134531">
    <iact:property name="dataType"/>
    <iact:actionData xml:id="d104">
      <inkml:trace xmlns:inkml="http://www.w3.org/2003/InkML" xml:id="stk104" contextRef="#ctx0" brushRef="#br0">29486 14657 2026 0,'0'0'44'1,"0"0"10"-1,0 0 2 0,0 0 1 0,0 0-45 0,0 0-12 5,0 0 0-5,0 0 0 20,0 0-26-19,0 0-7-1,0 0-2 0,4 10 0 1,0 1 113-1,-4-1 22 7,0 8 5-7,4 3 1 8,-4 0-34-8,-4 7-6 9,0 0-2-9,4 3 0 6,-4 0 1-6,4 4 0 9,0 4 0-8,-4 3 0 4,0 0-20-4,0-4-4 10,0 4-1-10,0-4 0 2,0 1-11-3,0 3-2 7,0-7-1-6,0 3 0 5,4-3-7-5,-4 0-2 6,1 0 0-7,3 0 0 8,3-4-2-8,1-3-1 6,-4-4 0-5,4 4 0 8,4-7 5-9,-4 4 1 5,4-4 0-5,0 0 0 12,0 0-2-12,-4-4 0 3,-8-3 0-3,8 4 0 13,3-1-4-13,1-3-1 2,4 0 0-2,4 0 0 13,0-4-4-13,-1-3-1 8,1 4 0-7,4-4 0 12,-1 0-8-12,1 0 0-1,0-4 0 0,-1 4 0 10,1-3 0-9,3 3 8 10,1-4-8-10,4 1 8-1,-5-4 0 0,9 0 0 6,3 3 0-6,4-3 0 4,4 0 0-4,5 0-8 9,-9 4 12-9,8-1-4 6,0-3-8-6,4 0 0 7,-4 0 9-7,1 0-9 9,3 0 0-9,-4 0 0 6,4 0 0-6,0-3 0 9,4-1 0-9,4 1 0 6,-4 3 0-6,4-7 0 11,0 3 0-11,-8 1-10 3,4-1 10-3,0-3-13 14,0-3 5-14,0 3 8 2,8 3-13-1,0-3 5 9,-4 0-4-10,-4 4 0 4,0-1 0-4,-4 1 0 9,0-1 20-9,-8 1 4 6,-3 3 1-5,-1-4 0 7,-4 1-13-8,1 3 0 13,-5-4 0-9,1 1 0-3,-5 3-10-1,1 0-2 8,-5 0 0-7,1 0 0 21,-5 0-48-20,1 3-9-2,0-3-3 2,-5 4 0 10,5-4-46-2,-8 0-10-9,-4 0-1 1,-8 0-1088-1</inkml:trace>
    </iact:actionData>
  </iact:action>
  <iact:action type="add" startTime="135464">
    <iact:property name="dataType"/>
    <iact:actionData xml:id="d105">
      <inkml:trace xmlns:inkml="http://www.w3.org/2003/InkML" xml:id="stk105" contextRef="#ctx0" brushRef="#br0">29450 14521 1821 0,'0'0'80'1,"0"0"18"-1,0 0-78 0,0 0-20 3,0 0 0-3,0 0 0 8,12 3 107-7,-4 1 17 5,0-8 4-6,8 4 1 7,7 4-18-7,5-4-4 8,-1 0-1-8,9 0 0 7,-1 0-22-7,8 0-5 10,0 0-1-10,1-4 0 6,7 1-46-6,4-1-8 6,0-3-3-6,8 4 0 8,0-8-1-8,3 4 0 7,-3 4 0-4,-4-4 0 3,0-4-8-6,0-3-3 7,4 4 0-7,0-4 0 11,0 3-1-11,3 1 0 9,1 0 0-8,0-1 0 14,-4 8 6-10,0-4 1-5,-4 3 0 0,4 1 0 0,4-1-4 0,-1 1-1 5,1-1 0-5,-8 1 0 8,4-1 4-8,-8 4 1 6,0 0 0-6,-8 4 0 8,-4-1-15-8,-7-3 0 7,-1 0 8-6,-3 0-8 6,-5 4 0-6,1-1 0 6,-9 1 0-7,1-4 0 7,-4 3 0-7,-1 1 0 13,-3-1 0-8,4 4 0-5,-4-3 0 0,-1-1 0 8,-7 1 0-7,8 3 0 7,-4-4 0-3,4 1 0-5,-4-1 0 0,0 0 0 10,3 4 0-6,1-3 0-4,-4-1 0 0,4 1 0 8,-8 3 0-8,4 0 0 4,-5-4 0-3,1 4 0 9,0-3 0-10,0 3 0 5,0 0 0-5,-4-7 0 11,4 3 0-11,-4-3 0 3,0 0 0-3,4 7 0 11,-4 4 0-11,0-11 0 4,0 0 0-4,0 0 0 9,4 7 0-9,4 0 0 7,-8-7 0-7,0 0 0 8,4 7 0-8,-4-7 0 8,0 0 0-8,4 10 0 7,4-3 0-7,-1 4 0 11,-3-4 0-11,-4-7 0 4,0 0 0-4,4 10 0 9,-4-10 0-9,4 11 0 6,-4-1 0-6,0 1 0 7,4 3 0-7,-4-4 0 8,0 4 0-8,0 3 0 7,0 4 0-7,0 0-10 8,0 7 18-8,4 4 3 7,-4 3 1-7,0 3 0 10,4-3-12-9,0 7 0 3,0-4 0-4,0 1 0 12,0 3 8-12,4 0 0 2,-8-1 0-2,3-2 0 11,5-4-8-11,-4 0 0 5,-4 0 0-5,4-4 8 9,0 0 0-9,-4-3 0 6,4 0 0-5,0-3 0 6,0 3-8-7,-4-4 0 9,4 1 0-9,-4-8 0 6,4 4 0-6,-4 0 0 10,0-4 0-10,0 1 0 5,4-4 0-5,-4 0 10 9,4 3-2-9,-4-6-8 6,-4-1 0-6,8 1 0 7,-4-4 0-7,0-7 0 11,4 7 0-11,-4-7 0 8,0 0 0-5,0 7 0 6,0-7 0-6,0 0 0-3,-4 7 0 0,0 0 0 10,0-4 0-7,4-3 0-2,0 0 0-1,-12 4 0 9,8-4 0-5,-4 0 0-3,8 0-10-1,-8 0 10 9,0 0-24-9,5-4 2 3,3 4 1-2,0 0 0 20,-4-3-13-20,4 3-2-1,-8 0-1 0,8 0 0 14,0 0-106-14,-4-7-21 0,4 0-4 0,0-4 0 1</inkml:trace>
    </iact:actionData>
  </iact:action>
  <iact:action type="add" startTime="137276">
    <iact:property name="dataType"/>
    <iact:actionData xml:id="d106">
      <inkml:trace xmlns:inkml="http://www.w3.org/2003/InkML" xml:id="stk106" contextRef="#ctx0" brushRef="#br0">30665 16410 460 0,'0'0'41'1,"0"0"-33"6,0-7-8-7,-4 0 0 8,4 7 364-8,0 0 70 8,0 0 14-8,0 0 4 7,0 0-284-7,0 0-56 10,0 0-11-10,-8 7-2 5,0 0-15-5,4 10-2 7,0 1-1-7,-4 6 0 8,4 8-33-8,-3 3-8 7,3 0 0-6,4 3-1 6,-8 0-9-7,8 1-2 6,4-1 0-6,0 1 0 9,0-4-5-9,-1-1-2 6,1-6 0-6,4 4 0 9,0-4-7-8,0-7-2 4,0 0 0-5,-4-4 0 12,4-3-3-10,3 0-1 0,-3 0 0-2,-4-3 0 11,0-4 0-11,-4-7-8 4,4 7 12-3,-4-7-4 7,12 6-8-8,-4-2 0 7,4 3 0-7,-5-7 0 7,5 3 0-7,0-3-9 9,4-3 9-9,-5 3-13 7,5 0 1-7,-4 0 1 10,4-4 0-10,-1 1 0 17,1-1-19-16,4 1-4-1,-4 0-1 0,-1-4 0 16,5 3-93-16,-4-3-18 0,-1 0-4 0,5 0-1013 2</inkml:trace>
    </iact:actionData>
  </iact:action>
  <iact:action type="add" startTime="137667">
    <iact:property name="dataType"/>
    <iact:actionData xml:id="d107">
      <inkml:trace xmlns:inkml="http://www.w3.org/2003/InkML" xml:id="stk107" contextRef="#ctx0" brushRef="#br0">30614 16689 1036 0,'0'0'92'1,"0"0"-73"5,0 0-19-6,0 0 0 10,11-3 302-10,-3 3 57 5,4-4 11-5,0 1 2 11,4-1-222-11,-1 1-45 4,5-1-9-4,4-3-1 10,7 4-60-10,0-1-12 6,1 1-3-6,-1 3 0 7,5-4-12-7,-5 1-8 7,1 3 10-6,-5-4-10 6,1 1 8-7,-1-1-8 9,-3-3 0-9,3 4 9 18,-7-1-121-17,3 1-25-1,-3-4-5 0</inkml:trace>
    </iact:actionData>
  </iact:action>
  <iact:action type="add" startTime="137927">
    <iact:property name="dataType"/>
    <iact:actionData xml:id="d108">
      <inkml:trace xmlns:inkml="http://www.w3.org/2003/InkML" xml:id="stk108" contextRef="#ctx0" brushRef="#br0">30629 16368 1209 0,'0'0'108'2,"0"0"-87"-1,8-3-21-1,4-1 0 9,0 1 256-9,4 3 46 6,3 0 10-6,5-4 1 8,3 4-249-8,1-3-49 6,-1-1-15-6,5 1 0 22,-1-1-52-22,1 1-16 0,3-1-3 0</inkml:trace>
    </iact:actionData>
  </iact:action>
  <iact:action type="add" startTime="138647">
    <iact:property name="dataType"/>
    <iact:actionData xml:id="d109">
      <inkml:trace xmlns:inkml="http://www.w3.org/2003/InkML" xml:id="stk109" contextRef="#ctx0" brushRef="#br0">30354 16131 1875 0,'0'0'41'4,"0"0"9"-3,0 0 2-1,0 0 0 0,0 0-41 0,0 0-11 0,0 0 0 0,0 0 0 7,0 0 96-7,0 0 18 9,8 3 3-9,4-3 1 5,0 0-27-5,-1 4-6 11,5-4-1-11,4 0 0 4,0 3-32-4,7-3-6 7,1 0-2-7,3 0 0 9,4 0 7-9,5-3 1 6,-9-1 0-6,8 1 0 8,5-1-24-8,-1 4-4 7,0 0 0-7,0 0-1 9,-7-3 14-9,3 3 3 7,-4 0 1-6,1 0 0 16,-5 0-33-15,5 0-8-1,3 0 0-1,-8 0 0 20,5 3-26-20,-9-3-4 1,5-3-1-1,-9 3 0 15,1 0-3-15,-5-4-1 3,1 4 0-3,-4-3 0 8,3-1-46-7,-3 1-10 0,-4-1-1-1,0 1-1 12,-1-1-54-12,-3-3-10 0,-8 7-3 0,0 0-515 10,0 0-103-10</inkml:trace>
    </iact:actionData>
  </iact:action>
  <iact:action type="add" startTime="139186">
    <iact:property name="dataType"/>
    <iact:actionData xml:id="d110">
      <inkml:trace xmlns:inkml="http://www.w3.org/2003/InkML" xml:id="stk110" contextRef="#ctx0" brushRef="#br0">30268 16197 1105 0,'0'0'48'1,"0"0"12"-1,0 0-48 0,0 0-12 4,0 0 0-4,-4 7 0 12,4-7 69-12,-4 10 12 4,0 4 3-4,4-3 0 7,-4-1 33-7,4 4 7 6,-4 0 2-6,0 0 0 9,0 4-3-9,4 3-1 6,-4 0 0-6,0 0 0 9,4-1-26-9,-4 5-4 7,1-4-2-7,3 3 0 8,-4 4-38-8,0 0-7 8,4 0-1-8,0 4-1 6,0-1-23-6,0 4-4 8,0-4 0-8,0 1-1 8,4 3 13-7,-4 0 4 5,0 3 0-6,0-7 0 9,0 1-12-9,0-1-3 6,0-3 0-6,-4 0 0 9,4 0 9-9,0 0 2 6,-4-3 0-6,4-5 0 10,0 5-5-10,0-4-1 4,0 0 0-4,0 0 0 13,4-4-10-13,-4 1-3 3,8-1 0-3,-5 1 0 11,1-4-9-11,0 3 0 5,4-3 9-5,-4 0-9 9,0 0 0-9,0 3 8 5,0 1-8-5,-4-4 0 9,4 3 0-9,0-3 9 9,-4 0-9-8,0 4 0 8,4-4 0-3,-4 0 0-5,4-4 0-1,-4 1 0 13,4-4 12-11,-4 0-12-2,0-7 12 0,7 7-12 13,1-4 0-11,-8-3 0-2,0 0 0 0,8 4 0 9,4-1 0-7,0-6 0-1,-4 3 0-1,3-4 0 7,1 1 0-7,0-1 0 6,0-3 0-6,0 7 0 10,-5-3 0-10,5-1 0 5,0 4 0-5,0-3 0 11,4 3 0-11,-1 3 0 4,5-3 0-4,3 0 0 11,1 0 8-11,7 0-8 3,1 4 0-2,-1-1 0 8,1-3 0-9,3 4 0 6,1-1 0-6,3 1 0 9,0 3 0-9,0-4 0 7,1 0 0-7,-1 1 0 8,0-4 12-8,1 0-12 10,-1 0 12-10,4 0-12 4,0 0 0-3,1-4 0 9,-5 4 0-10,-4 0 0 18,1-3-27-18,-1 0-9 0,-7-1-1 0,-1 1-1 18,1-1-58-18,-5 1-12 1,-3-1-3-1,-1-3 0 14,-3 0-22-13,0 4-5-1,-4-4-1 0,-1 0-596 4,-3 0-119-4</inkml:trace>
    </iact:actionData>
  </iact:action>
  <iact:action type="add" startTime="139866">
    <iact:property name="dataType"/>
    <iact:actionData xml:id="d111">
      <inkml:trace xmlns:inkml="http://www.w3.org/2003/InkML" xml:id="stk111" contextRef="#ctx0" brushRef="#br0">31396 16274 288 0,'0'0'25'1,"0"0"-25"0,0 0 0-1,-4 7 0 8,4-7 496-8,-4 10 93 6,4 4 19-6,0 7 4 8,4 4-470-8,-4 3-94 6,0 3-20-5,0 4-3 6,4 7 27-7,0 7 4 7,0 7 2-7,-4-4 0 9,3 4-24-9,1 0-5 6,0-4-1-6,-4-3 0 10,0 0-6-10,4-4-2 7,-4-3 0-6,0-3 0 8,0-1-8-9,0-7-3 3,0 1 0-3,0-4 0 12,0 0-9-12,0-4 0 3,0-3 0-3,0 0 0 23,0-4-87-23,0 1-22 0,0-4-5 1,4-4-1-1</inkml:trace>
    </iact:actionData>
  </iact:action>
  <iact:action type="add" startTime="141302">
    <iact:property name="dataType"/>
    <iact:actionData xml:id="d112">
      <inkml:trace xmlns:inkml="http://www.w3.org/2003/InkML" xml:id="stk112" contextRef="#ctx0" brushRef="#br0">29946 18313 2268 0,'0'0'100'2,"0"0"21"-2,0 0-97 0,0 0-24 4,3 7 0-3,9 0 0 10,0 4 52-11,0-1 6 3,-4-3 1-3,3 7 0 9,5 0 28-9,0 3 5 5,0 4 2-5,-1 0 0 8,-3 0-43-8,4 4-9 8,0-1-2-8,-1 4 0 7,1-3-17-7,4 2-4 9,-5-2-1-9,5 3 0 6,-4-7-18-6,-1 3 0 12,1-6 0-11,-4 3 0 3,0-4 0-4,0-3 0 5,-1 4 0-5,-3-8 0 23,0 1-64-22,4-5-6-1,-8 1-2 0,-4-7 0 13,8 7-120-12,-8-7-25-1,0 0-5 0</inkml:trace>
    </iact:actionData>
  </iact:action>
  <iact:action type="add" startTime="141588">
    <iact:property name="dataType"/>
    <iact:actionData xml:id="d113">
      <inkml:trace xmlns:inkml="http://www.w3.org/2003/InkML" xml:id="stk113" contextRef="#ctx0" brushRef="#br0">30044 18847 2487 0,'-4'-3'55'2,"0"-1"11"-2,-4 1 2 0,8 3 2 1,-4-4-56-1,4 1-14 2,-8-8 0-2,8 11 0 11,4-7 76-11,0 0 12 4,4-3 2-4,0 0 1 12,0-4-37-12,4 3-7 3,-1-3-2-3,9-3 0 8,-4-1-32-8,3-3-13 6,1-3 11-6,0-1-11 9,3 1 0-9,-3 3 0 8,3-3-13-8,-3-1 4 20,0 4-132-20,-1-3-27 0,1-1-4 0,-4 1-972 5</inkml:trace>
    </iact:actionData>
  </iact:action>
  <iact:action type="add" startTime="141888">
    <iact:property name="dataType"/>
    <iact:actionData xml:id="d114">
      <inkml:trace xmlns:inkml="http://www.w3.org/2003/InkML" xml:id="stk114" contextRef="#ctx0" brushRef="#br0">30692 18212 1555 0,'0'0'138'1,"0"0"-110"4,0 0-28-5,-8 7 0 11,4 0 184-10,1 3 32 1,-1-3 7-2,0 7 1 12,0 4-121-11,0 3-24 1,-4 0-5-2,8 3-1 8,0 7-18-8,0 1-4 7,4-1-1-7,0 1 0 8,0 3-22-8,0-4-5 8,-4 1-1-8,4-1 0 7,-4-3-11-7,4 0-3 9,3-7 0-9,-3 0 0 6,4 3-8-6,-4-6 0 10,4-1 0-10,-4-3 0 5,4-3 0-5,-8 3 0 11,-4-7-12-10,0-1 12 19,4-6-174-20,0 0-27 1,0 0-6-1,0 0-1 0</inkml:trace>
    </iact:actionData>
  </iact:action>
  <iact:action type="add" startTime="142189">
    <iact:property name="dataType"/>
    <iact:actionData xml:id="d115">
      <inkml:trace xmlns:inkml="http://www.w3.org/2003/InkML" xml:id="stk115" contextRef="#ctx0" brushRef="#br0">31014 18282 518 0,'0'0'23'1,"0"0"5"-1,0 0-28 0,-3 7 0 3,-1-4 0-2,0 1 0 10,-4 3 398-11,4 3 74 3,-4 4 16-3,0 4 2 12,0-1-334-12,0 4-66 4,1 3-14-4,3 8-2 7,0-1-17-7,0 4-3 8,4 0-1-8,0 0 0 7,0 0-21-7,4-4-5 8,0 1-1-8,0-4 0 7,3-4 11-7,1 1 3 8,4-1 0-7,0-3 0 5,0-4-24-6,3 1-5 10,1-1-1-10,8-6 0 5,-5-1 2-4,5-3 1 5,3-3 0-6,1-1 0 10,3-6-5-10,-3-1 0 5,-4-3-8-5,3 0 12 9,4 0-4-9,-3-3-8 7,-4-4 11-7,-1 3-11 9,1-6 8-9,-9 0-8 5,-3-1 0-5,0 1 0 11,-4-4 20-10,-4 0-2 3,0-4-1-4,-4 4 0 15,-4-3-17-12,-8-1 0-1,4 1 0-2,-4-4 0 13,-7 0 14-12,-1 0-4 0,-4 4-1-1,5-1 0 13,-1 1-1-11,-3-1 0-2,-5 1 0 0,5 0 0 9,-1 3-8-7,0 3 0 6,1 1 0-7,3 3 8-1,0 3-8 0,5 1 0 8,-5 3 0-8,0 0 0 5,5 0 0-5,3 3-16 9,0-3 4-9,0 7 1 27,4-3-65-25,-3 6-12 0,3-3-4-2,8 0 0 16,-4 7-123-15,0-3-25-1</inkml:trace>
    </iact:actionData>
  </iact:action>
  <iact:action type="add" startTime="142876">
    <iact:property name="dataType"/>
    <iact:actionData xml:id="d116">
      <inkml:trace xmlns:inkml="http://www.w3.org/2003/InkML" xml:id="stk116" contextRef="#ctx0" brushRef="#br0">31415 18166 921 0,'0'0'82'2,"0"0"-66"8,0 0-16-10,0 0 0 6,0 0 208-6,8-7 39 5,-8 7 7-5,8-3 2 9,-8 3-108-9,8-7-20 5,4 0-5-5,0 4-1 9,-1-4-30-9,1 3-5 7,0 1-2-7,4-1 0 8,-1 4-33-8,1 0-6 6,-4-3-2-6,4 3 0 10,-1 3-28-9,1 1-7 5,-4 3-1-6,0 0 0 11,-5 3-8-11,1 0 0 3,0 1 0-3,-4 3 0 9,0 3 0-9,-8 1 0 6,4 3 0-6,-4-4 0 8,-4 1 0-8,0-1 0 8,1 4 0-8,-1-3 8 8,-4-1 12-8,0-3 1 9,4 0 1-8,-4 0 0 4,5-4-6-5,-5-3 0 10,4 0-1-9,0-3 0 8,0-1-15-5,0-3 0-3,4-3 0-1,-3-1 0 22,3-3-183-21,0 4-29-1,0-4-7 0,0 0-1 0</inkml:trace>
    </iact:actionData>
  </iact:action>
  <iact:action type="add" startTime="143224">
    <iact:property name="dataType"/>
    <iact:actionData xml:id="d117">
      <inkml:trace xmlns:inkml="http://www.w3.org/2003/InkML" xml:id="stk117" contextRef="#ctx0" brushRef="#br0">31848 18079 2149 0,'-16'-3'95'1,"16"3"20"-1,-8 3-92 0,4 1-23 5,-8 3 0-5,1-4 0 10,7 4 80-10,-4 4 11 3,0-1 2-3,0 1 1 10,0 2-50-9,0 5-9 5,4-4-3-6,-3 3 0 10,7 4 7-10,-4-3 1 4,4 3 0-3,4-4 0 8,-4 1-20-9,3-1-3 6,5-3-1-6,0 4 0 7,0-4-6-7,4-1-2 8,4-2 0-8,-1-4 0 7,1 0 8-7,4-4 2 9,-1 1 0-9,1-4 0 19,0-4-81-18,-1 1-16-1,1-4-3 0,0 3-726 11,3-3-146-11</inkml:trace>
    </iact:actionData>
  </iact:action>
  <iact:action type="add" startTime="144093">
    <iact:property name="dataType"/>
    <iact:actionData xml:id="d118">
      <inkml:trace xmlns:inkml="http://www.w3.org/2003/InkML" xml:id="stk118" contextRef="#ctx0" brushRef="#br0">29501 17974 864 0,'0'0'38'1,"-3"4"8"-1,-5 3-37 0,-4 3-9 6,4 1 0-6,-4 6 0 9,-3 1 286-9,3 3 55 5,0 7 11-4,0 3 3 7,0 4-204-8,4 0-41 7,1 7-8-7,-1 3-2 9,8 1-37-9,-4-1-8 5,0 4-2-5,8-4 0 11,0 4-14-11,0-3-3 5,4-5-1-5,-1 1 0 11,1-7-12-11,0 0-3 5,-4 0 0-5,4-7 0 10,0 0-11-10,0-4-9 4,0 1 12-4,-1-4-12 10,-3-4 11-10,4 1-11 6,-4-4 10-6,4-4-10 8,-4 1 13-8,0-1-3 7,-4-10-1-6,0 0 0 5,0 0-1-5,0 0 0 8,0 0 0-8,8 7 0 3,-8-7-8-4,0 0 0 8,0 0 0-8,0 0 0 8,0 0 0-8,0 0 8 6,0 0-8-6,0 0 0 9,0 0 0-9,0 0-19 6,0 0 3-6,0 0 1 23,0 0-117-22,0 0-23-1,0 0-5 0,0 0-616 7,0 0-124-7</inkml:trace>
    </iact:actionData>
  </iact:action>
  <iact:action type="add" startTime="144622">
    <iact:property name="dataType"/>
    <iact:actionData xml:id="d119">
      <inkml:trace xmlns:inkml="http://www.w3.org/2003/InkML" xml:id="stk119" contextRef="#ctx0" brushRef="#br0">29521 17981 2221 0,'0'0'48'0,"0"0"11"0,0 0 1 0,0 0 4 0,16 0-52 0,0 4-12 3,-1-4 0-2,5 3 0 8,0 1 81-9,3-1 14 5,5 1 2-5,3-1 1 8,-3-3-21-8,3 4-4 8,0-8-1-8,5 4 0 7,-1 0-24-6,5 0-4 6,-1 0-2-7,0-3 0 7,0-1-17-7,5-3-3 9,-5 4-1-9,-4-1 0 6,5 1-21-6,-5-4 0 10,0 3 0-9,-3 4 0 4,-1-3 0-5,-3-1 0 6,3 4 0-6,-3 0 0 9,3 0 0-9,-3 0 0 7,7-3 0-7,4-1 8 9,5 4 7-9,-1 4 1 6,0-4 1-6,4 0 0 10,0 0 3-10,4 3 0 5,1-3 0-5,-5 4 0 11,0-1-4-10,4-3-1 2,0 0 0-3,4 0 0 10,0 4 4-10,0-4 1 5,4-4 0-5,-4 4 0 8,4 0-20-8,-8-3 10 7,0-1-10-7,0 4 8 9,-4-7-8-9,4 4 0 11,-3-1 0-10,3 1 0 11,4-1 0-10,-8-3 0-2,-8 4 0 0,1 3 0 8,-5 0 0-3,4 0 0-5,-3-4 0 0,-5 4 0 9,0 0-15-8,-3 4 5 11,-1-1 1-11,-3-3 0-1,-4 0 9 0,-1 4 0 4,1-1 0-3,-8 1 0 7,0-4 0-8,-1 7 0 6,-3-4-9-6,4 1 9 10,-12-4 0-10,8 3 0 5,0 4 0-5,-4-3 0 12,-4-4 0-12,8 7 0 3,-5 3 0-3,1-3 0 9,0 4 0-9,0-4 0 6,0 7 0-6,0-4 0 8,0 4 0-8,0-3 0 7,0 3 0-6,0 0 0 6,0 0 0-7,0 0 0 9,4 0 0-9,-8-1 0 6,3 8 0-6,1-3 0 10,0 3 0-9,0 0 0 3,-4 3 0-4,0 4 0 12,4 0 0-12,-4 4 0 4,0-5 21-4,-4 5 3 6,4-1 0-6,-4 1 0 9,8-1-24-9,-4-3 8 6,-4 0-8-6,4 0 0 9,0 0 0-9,0-4 0 6,4-3 0-6,0 4 8 10,-4-4-8-10,0 0 0 5,0-4 0-5,-4 1 0 12,4-1 0-12,0 4 0 2,0-4 0-1,0 1 8 10,0-1-8-11,0 1 0 4,4-1 0-4,-4 1 0 9,0-1 0-8,0-3 0 5,4 4 0-6,-4-1 0 8,-4-6 0-8,4 3 0 8,0-4 0-8,0-3 0 6,0-7 0-6,0 0 0 10,0 0 0-10,0 0 0 5,0 0 0-5,0 0 8 7,0 0-8-7,0 0 0 9,0 0 0-9,0 0 0 7,-4 7 0-7,4-7 0 7,-8 4 0-7,8-4 0 7,0 0 0-7,-4 0 0 9,-3 3 0-9,3 1 0 6,4-4 0-6,0 0 0 10,-12-4 0-9,4 4 0 3,8 0 0-4,0 0 0 12,-8 0 0-12,0-3 0 3,4 3 0-3,-3 0 0 9,3 0 0-8,-4 0 0 4,8 0 0-5,-4 0 0 9,-4 3 0-9,8-3 0 6,-4 0 0-5,4 0 0 7,-8 0 0-8,8 0 0 8,-8 0 0-8,4 0 0 7,-3-3-18-7,7 3 2 9,0 0 0-9,-8 0 0 19,0 0-18-19,0-4-3 0,4 4-1 1,-4 0 0 14,0 0-21-15,0 0-4 0,1-3-1 0,-1-1 0 16,4 4 21-15,4 0 4-1,-4-3 1 0,0-1-819 5,0-3-164-5</inkml:trace>
    </iact:actionData>
  </iact:action>
  <iact:action type="add" startTime="151390">
    <iact:property name="dataType"/>
    <iact:actionData xml:id="d120">
      <inkml:trace xmlns:inkml="http://www.w3.org/2003/InkML" xml:id="stk120" contextRef="#ctx0" brushRef="#br0">17405 17786 864 0,'0'0'38'1,"0"0"8"-1,0 0-37 0,0 0-9 6,0 0 0-6,0 0 0 9,0 0 289-8,0 0 56 5,0 0 11-6,8-4 3 7,0-3-207-7,-8 7-40 8,4-3-9-8,0-4-2 6,3 0-41-5,1-4-9 7,0 4-2-8,0 0 0 7,0-3-33-7,0 3-6 9,-4 0-2-9,4 0 0 6,-8 0 2-6,0 7 0 7,0-7 0-7,0 7 0 9,0 0 5-9,0 0 1 6,0 0 0-6,0 0 0 8,0 0 16-8,0 0 3 6,0 0 1-6,3 11 0 10,9-1-20-10,0 0-3 5,-4 8-1-5,4 3 0 9,-1 3 8-9,5 1 2 7,4 6 0-6,0-3 0 10,-5 0 5-11,5 3 1 3,0 1 0-3,3-4 0 10,-7 3-28-10,7-3 8 5,-3 0-8-5,0-3 0 9,-1-1 10-8,-3 0-10 5,0-3 12-6,0-3-12 8,-1 3 8-8,1 0-8 7,-4-4 0-6,7-3 0 5,-7 4 8-6,4-4-8 13,-8-4 0-13,4 1 0 2,-1 3 0-2,-3 0 0 8,4 0 0-8,-4-4 0 22,4 0-46-22,-8 4-10 0,3-3-1 0,-3-1-1 16,0 1-94-15,4-4-20-1,-4 3-3 0,-4-10-981 0</inkml:trace>
    </iact:actionData>
  </iact:action>
  <iact:action type="add" startTime="151793">
    <iact:property name="dataType"/>
    <iact:actionData xml:id="d121">
      <inkml:trace xmlns:inkml="http://www.w3.org/2003/InkML" xml:id="stk121" contextRef="#ctx0" brushRef="#br0">17692 18086 1497 0,'0'0'133'2,"-12"4"-106"5,0 3-27-7,1 0 0 9,3 3 254-9,0 4 46 6,-4 0 8-6,0 3 3 9,-3 1-217-9,-1 3-43 5,0-4-9-4,0 4-2 9,-3 0 27-9,3 0 5 3,8 0 0-4,-4-3 1 9,4 3-51-9,1-4-10 6,-1-3-3-6,0 0 0 8,0-4-9-8,4-3 0 7,0 0 0-7,4-7 0 21,0 0-67-21,0 0-12 0,0 0-2 0,0 0-1 14,0 0-98-14,0 0-19 0</inkml:trace>
    </iact:actionData>
  </iact:action>
  <iact:action type="add" startTime="152111">
    <iact:property name="dataType"/>
    <iact:actionData xml:id="d122">
      <inkml:trace xmlns:inkml="http://www.w3.org/2003/InkML" xml:id="stk122" contextRef="#ctx0" brushRef="#br0">18364 17985 1670 0,'0'0'74'1,"-4"3"15"0,-4-3-71-1,8 0-18 5,0 0 0-5,0 0 0 9,0 0 253-8,0 0 47 3,0 0 10-4,0 0 2 11,0 0-238-11,0 0-47 4,8-3-10-4,4 3-1 10,0-7-16-10,3 7 9 6,5-7-9-6,0 3 8 7,-5 4-18-7,5 0-4 8,4-3-1-8,-5 6 0 20,1 1-152-19,-4-1-30-1,-1 1-7 0</inkml:trace>
    </iact:actionData>
  </iact:action>
  <iact:action type="add" startTime="152280">
    <iact:property name="dataType"/>
    <iact:actionData xml:id="d123">
      <inkml:trace xmlns:inkml="http://www.w3.org/2003/InkML" xml:id="stk123" contextRef="#ctx0" brushRef="#br0">18372 18170 2246 0,'-16'7'200'0,"8"-7"-160"3,4 7-32-3,-4-7-8 12,8 0 182-12,0 0 35 2,0 0 7-2,0 0 2 11,12 7-178-11,4-7-36 5,0 3-12-4,7-3 0 7,5-3 26-8,3 3-2 6,1-4 0-5,3 4 0 19,-4-3-62-19,1 6-13-1,3-3-2 0,-3 0-850 12,-5-3-169-12</inkml:trace>
    </iact:actionData>
  </iact:action>
  <iact:action type="add" startTime="181538">
    <iact:property name="dataType"/>
    <iact:actionData xml:id="d124">
      <inkml:trace xmlns:inkml="http://www.w3.org/2003/InkML" xml:id="stk124" contextRef="#ctx0" brushRef="#br0">19272 17786 288 0,'0'0'12'1,"0"0"4"-1,0 0-16 0,0 0 0 5,0 0 0-4,0 0 0 6,8-4 337-7,-8 4 65 7,0 0 13-7,0 0 2 7,7-3-222-6,1-1-45 5,4 1-9-6,-4 3-1 9,4 0-53-9,-4-4-11 6,3 4-1-5,-3 0-1 9,8 0-26-10,-4 0-4 4,4 0-2-4,-1 0 0 10,-3 0-19-10,4 0-4 6,-1 0-1-6,1 0 0 12,4 0-8-12,-4 0-2 3,-1-3 0-3,5-1 0 9,0 4 0-9,-5-3 0 6,1 3 0-6,0-4 0 8,3 4 12-7,-3 0 3 6,0 0 0-7,0 0 0 8,-1-3 4-8,-3 3 1 8,0 3 0-7,0-3 0 5,-5 4-9-6,1-1-2 10,0 1 0-10,-8-4 0 3,0 0-9-2,4 7-8 10,4 3 9-11,-4-3-9 4,-4-7 22-4,4 11-2 8,-4-1 0-8,0 4 0 7,0 4-20-7,-4-1 0 7,0 1-10-7,4 3 10 13,-4 6 0-13,0-2 16 9,0 6-2-7,0 1 0 7,0-1-6-6,4 1-8 4,-8-4 11-7,5 0-11 0,3 3 11 0,0-3-11 7,0 0 10-6,-4-4-10 10,8-3 8-9,-1 4-8-2,1-4 0 0,0 0 9 6,0-4-9-5,0-3 0 5,8 0 0-6,-4 0 0 7,0 0 0-7,-4-7 0 8,7-4 0-8,-3 1 0 6,-4 3 0-6,4-4-16 11,0 1 4-11,4-4 1 18,-12 0-92-18,0 0-18 0,0 0-4 0,0 0-750 8,8-7-149-8</inkml:trace>
    </iact:actionData>
  </iact:action>
  <iact:action type="add" startTime="181989">
    <iact:property name="dataType"/>
    <iact:actionData xml:id="d125">
      <inkml:trace xmlns:inkml="http://www.w3.org/2003/InkML" xml:id="stk125" contextRef="#ctx0" brushRef="#br0">19539 18264 1267 0,'0'0'112'1,"0"0"-89"8,0 0-23-9,0 0 0 4,0 0 330-4,0 0 62 7,8-7 12-7,4 4 2 9,-1-8-310-9,1 8-63 5,8-4-12-5,-4 0-2 9,3 0 37-9,1 3 8 6,3-3 2-6,-3 7 0 12,4-3-66-12,-5-1-9 4,1 1-4-4,-4 3-1 25,3-4-144-24,1 4-29-1,-4-3-5 1</inkml:trace>
    </iact:actionData>
  </iact:action>
  <iact:action type="add" startTime="182276">
    <iact:property name="dataType"/>
    <iact:actionData xml:id="d126">
      <inkml:trace xmlns:inkml="http://www.w3.org/2003/InkML" xml:id="stk126" contextRef="#ctx0" brushRef="#br0">20301 18156 633 0,'0'0'56'2,"0"0"-44"0,0 0-12-2,0 0 0 8,-4 0 301-8,4 0 59 11,0 0 11-11,0 0 2 4,-3-4-270-4,3 4-55 7,0 0-10-7,0 0-2 7,-4-7 12-7,4 7 2 7,0 0 1-7,0 0 0 9,0 0-41-9,0 0-10 6,0 0 0-6,7-6 0 9,-3-1 0-9,-4 7 0 6,0 0 0-6,0 0 0 10,4 10 0-10,-4-10 0 6,4 7 11-6,-4 0-11 11,-4 3 32-11,0 1 1 4,0-4 0-4,-3 3 0 8,-1-3 15-8,0 0 4 6,8-7 0-6,-8 4 0 8,0-1-8-8,8-3-2 8,0 0 0-8,0 0 0 7,0 0-27-7,0 0-6 8,0 0-1-8,0 0 0 8,4-7-24-8,4 0-4 9,-4 0-2-9,0 0 0 19,4 0-115-19,0 4-23 0,-1-4-5 0,-7 7-874 5</inkml:trace>
    </iact:actionData>
  </iact:action>
  <iact:action type="add" startTime="182711">
    <iact:property name="dataType"/>
    <iact:actionData xml:id="d127">
      <inkml:trace xmlns:inkml="http://www.w3.org/2003/InkML" xml:id="stk127" contextRef="#ctx0" brushRef="#br0">20871 17842 2516 0,'0'0'56'1,"0"0"11"-1,0 0 2 0,-8 0 1 0,1 0-56 0,-1 3-14 6,-4 1 0-6,4 3 0 7,0-4 67-7,0 4 10 7,-3 7 3-7,3-3 0 7,0-1-28-7,0 4-4 9,0 0-2-9,4 7 0 5,-4 0-16-5,4 3-3 8,0 1-1-8,0 3 0 8,1 3 4-8,3-3 1 6,0-3 0-6,0 2 0 8,3-2-31-8,1-1 0 7,4-3 0-7,0 0 0 9,4 0 0-9,0-3 0 6,0-4 8-6,3 0-8 10,1 0 12-10,4-4-4 5,-1-3-8-5,5 0 12 13,-1 0 5-13,5-4 1 2,-1-6 0-2,1 0 0 13,-1 3 2-13,1-7 1 3,3 0 0-3,-3-7 0 9,3 3-7-9,-3 1-2 6,-5-8 0-6,1 4 0 9,-4 0-12-9,-1-3 9 7,-7-1-9-6,0 1 8 4,-4-4-8-5,-4 0 10 12,0 0-10-12,-8 0 10 2,0-3-10-2,-8-1 8 11,-4-3-8-11,-3 4 8 6,-5-4-8-6,4 7 0 6,1 3 0-6,-5 1 8 9,1-4-8-9,-5 4 0 6,1 3 0-6,-1 3 0 10,8 4-8-10,-7 0-4 5,-1-3-1-5,5 6 0 25,-1 4-115-25,1 0-24 0,3 4-4 0,4-1 0 0</inkml:trace>
    </iact:actionData>
  </iact:action>
  <iact:action type="add" startTime="183744">
    <iact:property name="dataType"/>
    <iact:actionData xml:id="d128">
      <inkml:trace xmlns:inkml="http://www.w3.org/2003/InkML" xml:id="stk128" contextRef="#ctx0" brushRef="#br0">21748 17964 288 0,'0'0'12'2,"0"0"4"-2,-4 0-16 0,4 0 0 4,0 0 0-4,0 0 0 9,0 7 507-9,0 3 98 8,4 1 20-8,3-1 4 7,1 4-413-7,4 0-82 7,0 4-17-7,4-1-3 8,3 1-42-8,-3-1-9 9,4 1-2-9,3-1 0 5,1 0-21-5,-1 1-4 9,-3-4 0-9,4 3-1 7,-1-3-15-7,1 0-4 6,-1 0 0-6,-3-3 0 12,0 3-16-12,3-7 0 5,1 3 0-4,-8-6-9 8,-1 3-3-9,-3 0 0 5,8-4 0-4,-8 4 0 19,-12-7-84-19,11 0-16 1,1 0-4 10,-4-3-794-6,-8 3-158-6</inkml:trace>
    </iact:actionData>
  </iact:action>
  <iact:action type="add" startTime="183992">
    <iact:property name="dataType"/>
    <iact:actionData xml:id="d129">
      <inkml:trace xmlns:inkml="http://www.w3.org/2003/InkML" xml:id="stk129" contextRef="#ctx0" brushRef="#br0">21850 18379 2016 0,'0'0'179'1,"0"0"-143"-1,0 0-36 0,0 0 0 6,8-3 140-5,3-4 22 4,1 3 4-5,-4-2 1 11,4-5-64-11,-4 1-13 6,4-1-2-6,-1 1-1 9,1-1-4-9,-4-3-1 5,0 4 0-5,4-1 0 10,-8-6-45-10,7-1-9 6,-3 1-1-6,-4-4-1 7,4 3-14-7,0 1-2 7,4-4-1-7,-4-3 0 8,-1 3-9-8,1 3 0 7,0-3 0-7,0 0 0 20,-4 4-64-19,4 3-4-1,-4 3-2 0,4 1 0 14,-1 3-159-14,-7 7-32 0</inkml:trace>
    </iact:actionData>
  </iact:action>
  <iact:action type="add" startTime="184287">
    <iact:property name="dataType"/>
    <iact:actionData xml:id="d130">
      <inkml:trace xmlns:inkml="http://www.w3.org/2003/InkML" xml:id="stk130" contextRef="#ctx0" brushRef="#br0">22483 17863 2602 0,'0'0'57'1,"0"0"12"-1,0 0 3 0,0 0 1 0,0 10-58 0,3 1-15 2,1-1 0-1,-4 4 0 9,8 0 47-10,-4 7 6 5,0 3 2-5,-4 1 0 9,4 3-11-9,4 0-3 6,-4-4 0-6,4 8 0 11,0-8-17-11,-1 0-4 4,1 1-1-4,-4-1 0 10,0 1-7-10,0-4-2 6,8-4 0-6,-4 1 0 7,-8-1-10-7,4-3 0 7,7 0 9-7,-7-3-9 9,0-1 12-9,0-3-1 7,0 3-1-7,0-6 0 20,-4-4-83-20,0 0-17 0,0 0-3 0,0 0-1 15,8 3-117-14,-8-3-23-1,0 0-5 0</inkml:trace>
    </iact:actionData>
  </iact:action>
  <iact:action type="add" startTime="184584">
    <iact:property name="dataType"/>
    <iact:actionData xml:id="d131">
      <inkml:trace xmlns:inkml="http://www.w3.org/2003/InkML" xml:id="stk131" contextRef="#ctx0" brushRef="#br0">22942 17828 2732 0,'0'0'121'1,"0"0"25"-1,-4-4-117 0,4 4-29 6,-4-3 0-6,4 3 0 10,0 0 27-10,-7 10-1 5,-1 4 0-5,-4 0 0 9,0 4 30-9,4-1 7 6,8 8 1-6,0-5 0 11,-4 1-37-11,4 7-7 5,4 0-2-5,0 0 0 9,-8 0-6-9,12-3-2 5,4 3 0-5,-4-1 0 8,-12-2-1-8,12-1 0 7,11-6 0-7,1-1 0 9,0 1-9-9,3-1 10 7,1-10-10-7,3 4 10 7,1-1-1-7,-1-3 0 10,1-7 0-8,3 0 0 1,5-3 3-3,-5-4 0 13,-3 3 0-13,3-3 0 3,4-3 18-3,1-4 4 8,-13 3 1-8,5-3 0 8,-1-3-23-8,-7-1-12 6,0 1 12-6,-5-1-12 9,-7 1 14-9,0 0-4 6,0-4-1-6,0 0 0 10,-8-4 0-10,4 8 0 5,-4-8 0-5,-8 4 0 11,-8 4-1-11,-3-1 0 4,-13-6 0-4,5 0 0 11,-5 3-8-11,-3-4 0 4,-4 8 0-4,-5-1 0 10,1 1 0-10,-8-1-11 5,-4 4 3-5,4 4 0 25,12-1-59-23,3 4-11-1,-3 0-2 1,4 0-908 15,3 7-180-15</inkml:trace>
    </iact:actionData>
  </iact:action>
  <iact:action type="add" startTime="186705">
    <iact:property name="dataType"/>
    <iact:actionData xml:id="d132">
      <inkml:trace xmlns:inkml="http://www.w3.org/2003/InkML" xml:id="stk132" contextRef="#ctx0" brushRef="#br0">23720 17590 1555 0,'0'0'138'2,"0"0"-110"2,0 0-28-4,0 0 0 6,0 0 160-6,0 0 26 6,0 0 6-6,0 0 0 12,0 0-78-12,0 0-16 4,0 0-3-4,0 0-1 11,0 0-2-11,0 0 0 4,0 0 0-4,12 4 0 8,-12-4-58-8,12 3-12 7,4-3-2-7,-1 4-1 8,-3-1-8-8,4 1-2 8,0-4 0-8,-1 0 0 6,1 0-9-6,0 3 0 9,4-3 0-9,-5 0 0 6,1 0 0-6,0 0 0 11,-5 0 0-11,1 0 0 5,0 0-16-5,-12 0 5 6,8 0 1-6,-8 0 0 9,0 0 10-9,0 0-13 6,0 0 5-6,0 0 8 25,-12 0-33-24,0 0 1-1,1 0 0 0,-1 4 0 0,-4-4 32 1,-4 3 12 2,5 1 0-3,-1-1 0 10,0 1-12-10,1-1 0 5,-1-3-9-5,4 4 9 12,0-4 0-12,12 0 0 4,-8 0 0-4,8 0 0 8,0 0 0-8,0 0 0 6,0 0-11-6,0 0 11 8,16 0 0-7,0 0 0 7,3 0 0-8,-3 0 0 6,4 0-20-5,-1-4 4 7,5 4 0-8,-4 0 0 19,-1 0-134-18,5 0-26-1,0-3-6 0,-5 3-875 6</inkml:trace>
    </iact:actionData>
  </iact:action>
  <iact:action type="add" startTime="187291">
    <iact:property name="dataType"/>
    <iact:actionData xml:id="d133">
      <inkml:trace xmlns:inkml="http://www.w3.org/2003/InkML" xml:id="stk133" contextRef="#ctx0" brushRef="#br0">24224 17356 2314 0,'0'0'51'1,"0"0"10"-1,0 0 3 0,0 0 1 0,0 0-52 0,0 0-13 2,0 0 0-1,0 0 0 6,0 0 92-6,7 0 15 5,5 0 3-6,4 0 1 8,-4-3-63-7,7 6-12 5,-3-3-2-6,4 0-1 12,-5 0-1-12,5 0 0 3,-4 4 0-3,3-1 0 12,-3-3-9-12,0 4-3 2,0-4 0-2,-5 0 0 9,1 0-8-9,0 0-3 7,0 0 0-7,-4 0 0 8,-1 0-9-8,-7 0 0 7,0 0 0-7,0 0 0 7,0 0 0-6,0 0 0 8,0 0 0-9,4 7 0 5,-4-7 30-5,4 7 4 12,-4 0 1-12,0 7 0 5,0-4-24-5,0 4-11 7,0 0 10-7,-4 0-10 8,0 0 12-8,1 4-4 7,3-1-8-7,-4 0 12 8,0 1-1-8,0-1-1 6,4 1 0-6,-4-1 0 10,4-3 2-10,0 0 1 5,-4 0 0-5,0 0 0 12,8 0-3-12,-4 0-1 3,0 0 0-2,0-3 0 17,0-11-9-17,4 10-17-1,0 0 4 1,-4-10 1 12,0 0 12-12,0 0 0-1,0 0 0 0,0 0-9 20,0 0-71-18,0 0-15-2,0 0-2 0,0 0-1 16,0 0-123-13,0 0-25-2</inkml:trace>
    </iact:actionData>
  </iact:action>
  <iact:action type="add" startTime="187648">
    <iact:property name="dataType"/>
    <iact:actionData xml:id="d134">
      <inkml:trace xmlns:inkml="http://www.w3.org/2003/InkML" xml:id="stk134" contextRef="#ctx0" brushRef="#br0">24369 17604 2833 0,'0'0'125'2,"0"0"27"-2,0 0-122 0,0 0-30 3,0 0 0-2,0 0 0 7,8-3 36-8,4-1 2 7,-5 1 0-7,9-1 0 8,0 1 22-8,4-1 4 9,-1 1 0-9,9 3 1 6,-5 0-45-6,5-4-8 9,-1 1-3-9,1 3 0 19,3-7-72-19,-7 7-14 0,-1-4-3 0,5-3-1278 5</inkml:trace>
    </iact:actionData>
  </iact:action>
  <iact:action type="add" startTime="188309">
    <iact:property name="dataType"/>
    <iact:actionData xml:id="d135">
      <inkml:trace xmlns:inkml="http://www.w3.org/2003/InkML" xml:id="stk135" contextRef="#ctx0" brushRef="#br0">25072 17992 172 0,'0'-7'16'2,"-4"0"-16"7,1 3 0-9,-1-3 0 4,0 7 483-4,4 0 93 6,-4-7 20-6,4 7 3 8,0 0-384-8,0 0-77 6,0 0-15-5,0 11-3 7,-4 3-41-8,4 0-8 7,0 0-2-7,0 7 0 9,0 3-43-9,0 4-9 5,0-3-1-5,0 3-1 10,0-1-4-10,0-2-1 6,0 3 0-6,4-4 0 12,-4 1 10-12,0-4 1 3,4 0 1-3,0-4 0 9,-4 1-22-9,0-8-18 6,0 0 3-6,0-10 1 8,0 0 22-7,0 0 4 6,0 0 0-7,0 0 1 7,0 0-1-7,7-3 0 9,-3-7 0-9,0-4 0 6,0-4-2-6,4 1-1 10,-4-1 0-10,0-3 0 5,0 0-1-5,0-3 0 7,0 3 0-7,0 0 0 9,0 3 0-8,3-2 0 4,-3 2 0-5,4 4 0 10,-4-3 5-10,4 3 1 5,0 3 0-5,0 1 0 10,0-1-14-10,3 4 11 5,-3 0-11-5,4 4 10 11,0 3-10-11,4 3 0 4,-1 1 0-4,1 6 0 13,0 1 0-13,-1-1-9 1,-7 8 9 0,8-1 0 10,-4 1 0-10,4 3-8 3,-5-1 8-4,5-2 0 8,-4-1 0-8,0 4 0 7,3-3 0-6,-3-8 0 6,-4 4 0-7,0 0 0 8,4-3 0-7,-4-1 9 4,-1 1 3-5,1-8 1 12,-8-3 0-12,8 7 0 4,-8-7 4-4,12 4 1 9,-4-8 0-9,4 1 0 6,-5-4-6-6,1-4 0 7,0-3-1-7,0-3 0 8,4-1-11-8,-4-6 0 6,-1 3 0-6,1-4 0 10,0 1 16-10,0 7-3 5,0-4 0-5,0 3 0 11,4 1-13-11,-5-1 0 4,1 8 0-3,0-1 0 11,0 4 0-12,0 0-18 2,0 4 4-2,0 3 1 10,-8 0 21-10,11 7 4 6,1 3 0-6,-8 4 1 8,4 0-13-8,0 4 0 8,-4 3 0-8,4 0 0 7,-1-4 0-7,1 4 0 11,0 0 0-9,-4-4 0 4,0 1 0-5,4-1 0 6,4-3 0-7,-1 0 0 3,-3 0 0-3,4 0 0 7,-4-3 0-7,-4-1 0 8,8-3-14-8,-8 0-6 6,4-3 0-6,-1-1-1 25,1 1-95-24,0 3-20-1,0-4-3 1,-8-3-1-1</inkml:trace>
    </iact:actionData>
  </iact:action>
  <iact:action type="add" startTime="194359">
    <iact:property name="dataType"/>
    <iact:actionData xml:id="d136">
      <inkml:trace xmlns:inkml="http://www.w3.org/2003/InkML" xml:id="stk136" contextRef="#ctx0" brushRef="#br3">22805 9157 403 0,'0'0'17'1,"0"0"5"-1,-8 3-22 0,8-3 0 18,0 0 0-17,0 0 0-1,0 0 260 0,0 0 48 2,0 0 10-1,0 0 2 7,-8-3-136-8,8 3-26 6,0 0-6-6,0 0 0 9,8 0-48-9,-8 0-10 6,0 0-2-6,12-4 0 11,0 4-36-11,-1 0-8 3,-11 0-2-2,0 0 0 7,16 7-19-8,-4-3-4 6,0-1-1-6,-5 4 0 8,-7-7-10-8,16 4-1 9,4-4-1-9,-4 3 0 6,-5 1-10-6,5-1 0 9,8-3 0-9,-5 0 0 7,1-3 0-6,0 3 0 15,-1 0 0-14,5 0-11-2,-1-4 11 1,-3 1 11 12,-4-1-3-11,-1 1 0-2,5-1 2 0,-4 1 0 13,-8 3 0-11,4 0 0-2,-1 0-10 0,-3 0 0 9,-8 0 0-8,0 0 0 3,12 3 11-3,-4-3-3 5,-8 0-8-6,0 0 12 9,0 0 0-6,-4 14 0-3,4-14 0 0,0 11 0 11,-4 3 23-11,0 0 4 2,8 3 1-2,-4-3 0 12,-4 4-25-12,4-1-5 5,-4-3-1-5,4 4 0 7,0-1-9-6,0 1 8 9,-4-1-8-8,0 0 8 6,4 1-8-6,0-1 0 16,-4 1 9-16,0-4-9-2,8 3 0 0,-4-3 0 0,-4 0 0 0,0 0 8 6,1-3-8-5,3 3 0 6,0-7 0-7,0 3-8 3,0-3 8-2,-4 0 0 4,4-7 0-5,0 0-8 28,0 0-61-26,-4 7-12-1,4-7-3 0,0 0 0 17,-12 4-161-17,4-1-33-1</inkml:trace>
    </iact:actionData>
  </iact:action>
  <iact:action type="add" startTime="194848">
    <iact:property name="dataType"/>
    <iact:actionData xml:id="d137">
      <inkml:trace xmlns:inkml="http://www.w3.org/2003/InkML" xml:id="stk137" contextRef="#ctx0" brushRef="#br3">22954 9499 2304 0,'8'-7'204'0,"0"4"-163"0,-4-4-33 0,-4 7-8 16,0 0 74-16,8-4 13 0,7 1 2 0,1 3 1 9,0 0-42-9,0 0-9 3,7-4-2-3,5 4 0 8,-5 4-20-8,1-4-4 7,-1 0-1-6,5 0 0 6,-1 3-12-7,-3-3-16 8,0 0 3-8,3 0 1 20,1 0-109-20,-5 0-22 1,-7-3-4-1,0-1-932 3</inkml:trace>
    </iact:actionData>
  </iact:action>
  <iact:action type="add" startTime="195080">
    <iact:property name="dataType"/>
    <iact:actionData xml:id="d138">
      <inkml:trace xmlns:inkml="http://www.w3.org/2003/InkML" xml:id="stk138" contextRef="#ctx0" brushRef="#br3">23709 9419 633 0,'0'0'28'0,"0"0"6"0,0 0-34 0,0 0 0 10,0 0 0-9,0 0 0 2,0 0 377-3,0 0 69 6,0 0 14-5,0 0 2 7,0 0-318-8,0 0-64 7,0 0-13-7,0 0-3 8,0 0-42-8,0 0-9 6,0 0-1-6,0 0-1 10,0 0-11-10,0 0 0 5,0 0 0-5,0 0 0 22,0 0-110-21,0 0-14-1,0 0-4 0,0 0-881 4</inkml:trace>
    </iact:actionData>
  </iact:action>
  <iact:action type="add" startTime="195338">
    <iact:property name="dataType"/>
    <iact:actionData xml:id="d139">
      <inkml:trace xmlns:inkml="http://www.w3.org/2003/InkML" xml:id="stk139" contextRef="#ctx0" brushRef="#br3">24133 9314 1947 0,'0'0'86'1,"0"0"18"-1,0 0-83 0,0 0-21 3,-4-3 0-3,4 3 0 8,0 0 56-6,0 0 6 3,0 0 2-5,-4-4 0 7,4 4 28-7,0 0 7 9,0 0 1-9,0 0 0 6,-8-3-42-6,8 3-8 11,0 0-2-11,-7 3 0 5,-1 1-1-5,-4 3-1 6,8 0 0-6,-4 3 0 8,8 1-14-7,-4 3-4 5,0-4 0-6,4 4 0 8,-4 0-28-8,4 0 0 7,-4 0 0-7,4-4 0 10,4 4 0-10,0 0 0 5,0 0 0-5,0-3 0 11,4 3 0-11,0-4 0 4,4-3 0-4,-5 4 0 13,1-1 11-13,0-3-11 9,8 0 12-9,-4-3-12 12,3-1 11-10,5 1-11-2,-4-1 10 0,3-3-10 15,-3 0 8-14,0 0-8-1,4 0 0 0,-5-3 0 7,1-1 0-7,0 1 0 11,-5-1 0-10,5-3 0-1,0 0 0 0,-4-3 0 9,3 3 0-9,-7-4 0 4,4 4 0-4,0-3 8 9,-4-1-8-9,0 1 0 6,-4-1 10-6,-1 1-10 7,5-1 10-7,-4 1-10 8,-4-4 0-8,-4 3 0 8,4-3 0-8,-8 4 0 8,5-4 12-8,-5 4-1 5,0-1 0-5,-4-3 0 15,0 4 2-12,0-1 1 0,1 1 0-3,-5 3 0 12,-4 0-4-10,1 0-1-2,3 0 0 0,0 3 0 14,-3 1-9-14,-1-1 0 0,4 1 0 0,0 3 8 6,5 0-8-4,-1 3 0 4,-4-3-12-5,4 4 12 17,4-1-70-18,1 1-6 0,-1 3-2 0,4 0 0 15,0-4-106-15,0 4-22 0,4 0-4 1,-4 0-1-1</inkml:trace>
    </iact:actionData>
  </iact:action>
  <iact:action type="add" startTime="195952">
    <iact:property name="dataType"/>
    <iact:actionData xml:id="d140">
      <inkml:trace xmlns:inkml="http://www.w3.org/2003/InkML" xml:id="stk140" contextRef="#ctx0" brushRef="#br3">24797 9342 979 0,'0'0'87'1,"0"0"-70"4,0 0-17-5,0 0 0 7,0 0 278-7,0 0 52 8,0 0 10-8,0 0 3 6,0 0-174-5,0 0-34 9,0 0-7-10,0 0-2 5,12 0-48-5,0 0-10 6,4 7-1-6,-5 0-1 10,1 0-34-10,0 3-8 6,4-3 0-6,-1 4-1 9,1-1-3-9,0 1 0 5,0-1 0-5,-1 4 0 11,1-3-20-11,0 3 0 4,-1-4 0-3,5 4 0 9,-4 0 0-10,0 0 0 5,-1-3 0-5,1-1 0 21,0-3-24-21,-1 0-5 1,1-3-2 1,0-1 0 10,0 4-133-11,-5-3-28-1,1-4-4 0,0 0-915 8</inkml:trace>
    </iact:actionData>
  </iact:action>
  <iact:action type="add" startTime="196200">
    <iact:property name="dataType"/>
    <iact:actionData xml:id="d141">
      <inkml:trace xmlns:inkml="http://www.w3.org/2003/InkML" xml:id="stk141" contextRef="#ctx0" brushRef="#br3">24962 9621 172 0,'0'0'16'3,"-8"-3"-16"-3,5-4 0 0,3 7 0 4,0 0 466-3,0 0 90 3,0 0 19-4,0 0 3 12,0-4-402-12,0 4-80 3,0 0-16-3,3-7-3 9,1 0-10-9,4 4-3 6,-4-4 0-6,4 4 0 8,4-1-32-8,-4-3-6 8,4 0-2-8,-5-3 0 7,5 3 0-7,0 0-1 9,0-7 0-8,3 3 0 4,-3-6-11-5,0-1-3 10,4 4 0-10,-4 0 0 5,-1 0-9-5,5-3 0 7,-4 3 0-7,0 0-11 23,3 0-86-23,-3 4-18 0,0-4-3 0,0 3-1 17,3 1-60-17,-3-1-12 0,0 4-2 0,4 0-733 3</inkml:trace>
    </iact:actionData>
  </iact:action>
  <iact:action type="add" startTime="196447">
    <iact:property name="dataType"/>
    <iact:actionData xml:id="d142">
      <inkml:trace xmlns:inkml="http://www.w3.org/2003/InkML" xml:id="stk142" contextRef="#ctx0" brushRef="#br3">25493 9265 1324 0,'0'0'118'1,"0"0"-94"-1,0 0-24 0,0 0 0 0,0 0 165 0,0 0 29 5,12 0 6-5,-12 0 0 8,11 4-116-8,-3-1-24 6,-8-3-5-6,8 7-1 9,4 4 21-9,-8-1 4 6,4 1 1-6,0 3 0 9,-4 3-41-8,-1 1-8 3,1-5-2-4,4 5 0 11,-8-1 7-11,4 1 2 5,4-1 0-5,-4-3 0 12,0 4-16-12,0-4-3 3,0 3-1-3,0-3 0 9,0 4-18-9,0-1 8 6,0-6-8-5,3 3 0 6,-3-1 0-7,0-2-12 8,0-1 0-8,0 1 0 20,0-1-103-20,4-3-20 1,-8-7-4-1,8 7-1 14,0-3-102-14,-8-4-21 0,0 0-4 6,11-7-487-6</inkml:trace>
    </iact:actionData>
  </iact:action>
  <iact:action type="add" startTime="196748">
    <iact:property name="dataType"/>
    <iact:actionData xml:id="d143">
      <inkml:trace xmlns:inkml="http://www.w3.org/2003/InkML" xml:id="stk143" contextRef="#ctx0" brushRef="#br3">25933 9290 1094 0,'0'0'97'1,"0"0"-77"3,0-7-20-4,0 7 0 8,-8-4 268-8,0 1 51 6,-3 3 9-6,3 0 3 8,0 0-243-8,0 3-48 7,-4 1-9-7,0 3-3 10,1 0 29-10,3 3 6 5,0 1 1-5,0-1 0 10,0 4-34-10,4 0-6 5,0 3-2-5,0-3 0 12,4 4 10-12,0-1 1 3,0 1 1-2,4-1 0 6,0 1-11-7,4-1-3 7,4 1 0-7,0-1 0 8,-1 4-3-8,1-3-1 9,8-1 0-9,0 0 0 6,-5-3-8-6,5-3-8 9,0 3 12-9,7-4-12 7,-3-3 18-7,3 0-3 12,1-7-1-12,-5 4 0 3,5-4 0-3,-5-4 0 11,1-3 0-11,-1 0 0 4,-3 4-3-3,0-4-1 5,-1-4 0 0,-3 1 0-4,0-4-10-2,0 0-17 8,-1 4 4-8,1-4 1 9,-4 0 23-9,-4 0 5 6,0-4 0-6,-1 4 1 10,-3 4 3-10,-4-8 1 4,0 4 0-4,0 0 0 12,-4 0-2-11,0-3-1 1,-3 3 0-2,3-4 0 11,-8 4-18-11,0-3 0 4,4 3 0-4,-4-3 0 8,1 3 0-8,-5 0 0 8,0 3 0-8,1-3 0 7,-1 4 0-7,-4-1 0 10,0 4-13-10,1 0 5 4,3 0-9-4,-4 4-2 12,-3-1 0-12,3 4 0 18,1-3-65-17,-5 6-12-1,0 1-4 0,1-1-780 8,3-3-156-7</inkml:trace>
    </iact:actionData>
  </iact:action>
  <iact:action type="add" startTime="198263">
    <iact:property name="dataType"/>
    <iact:actionData xml:id="d144">
      <inkml:trace xmlns:inkml="http://www.w3.org/2003/InkML" xml:id="stk144" contextRef="#ctx0" brushRef="#br3">26534 9035 1440 0,'0'0'64'1,"0"0"12"-1,0 0-60 0,0 0-16 6,0 0 0-5,0 0 0 6,0 0 87-6,0 0 14 3,0 0 3-4,0 0 1 10,0 0 20-10,0 0 4 5,0 0 1-4,0 0 0 9,0 10-53-10,-4 1-10 5,0-1-3-5,1-3 0 10,3 7 0-10,0 0 0 5,-4 0 0-5,4 0 0 9,-4 4-32-9,8 2-6 6,-4-6-2-6,4 4 0 8,-4-4-24-8,0 3 0 7,0-3 0-7,-4 0 0 10,4-3 0-10,0-4 0 12,0 3 0-12,0-10 0 3,4 7-10-3,-4-7-1 6,0 0 0-5,0 0 0 21,0 0-150-22,3 7-31 1,-3-7-5-1,0 0-843 2</inkml:trace>
    </iact:actionData>
  </iact:action>
  <iact:action type="add" startTime="198656">
    <iact:property name="dataType"/>
    <iact:actionData xml:id="d145">
      <inkml:trace xmlns:inkml="http://www.w3.org/2003/InkML" xml:id="stk145" contextRef="#ctx0" brushRef="#br3">26739 9073 748 0,'0'0'67'1,"0"0"-54"2,0 0-13-3,0 0 0 7,0 0 200-7,0 0 38 9,-4 0 7-9,4 0 2 6,0 0-92-5,0 0-19 8,0 0-3-9,0 0-1 5,0 0-44-4,0 0-8 6,0 0-3-7,0 0 0 8,0 11-30-8,0-1-7 6,-4 4 0-6,4-3-1 9,-4-1 10-9,0 4 3 6,4 3 0-6,-4 1 0 9,0-1-36-9,0-3-6 6,4 0-2-6,-4 0 0 9,4 0-8-9,0-3 0 6,0 3 0-6,0-4 0 11,4-3 0-11,-4-7 8 4,0 0-8-4,4 4 8 10,-4-4-8-10,0 0 0 6,0 0 0-6,12 0 0 7,-4 0 12-7,4-7 0 8,-1 3 0-8,-3-3 0 8,0 4 6-8,0-1 2 7,0 1 0-7,0-1 0 8,-1 1-20-8,1 3 0 8,-8 0 0-8,4-4 0 6,-4 4 0-6,0 0-14 7,0 0 1-7,0 0 0 8,0 0 13-8,4 7 15 7,-4-7-3-7,4 7-1 9,-4 0-11-9,0-7 0 6,0 0 0-6,0 7 0 9,0 0-9-9,0-7-1 6,0 0 0-6,0 0 0 9,-4 7 10-9,4-7 0 6,0 0 0-6,0 0 0 12,0 0 8-11,0 0 3 2,-4 11 1-3,4-11 0 8,0 0-12-8,0 0 0 6,0 0 0-6,0 0 0 8,0 0 0-7,0 0 0 6,0 0 0-7,0 7 0 7,0 3 0-7,0-10 0 9,0 0 0-9,0 0 0 6,0 0 0-5,0 0 0 9,0 0 0-10,0 0 0 5,0 0 0-5,0 0-17 7,0 0 4-7,0 0 1 8,0 0 12-8,0 0 13 8,0 0-2-8,0 0-1 6,0 0-20-6,0 0-4 8,0 0-1-8,0 0 0 24,0 0-75-23,0 0-15-1,0 0-3 0,0 0-1 10,0 0-52-9,0 0-11-1,0 0-1 0,0 0-730 6</inkml:trace>
    </iact:actionData>
  </iact:action>
  <iact:action type="remove" startTime="202546">
    <iact:property name="style" value="instant"/>
    <iact:actionData xml:id="d146" ref="#d144"/>
  </iact:action>
  <iact:action type="remove" startTime="202612">
    <iact:property name="style" value="instant"/>
    <iact:actionData xml:id="d147" ref="#d145"/>
  </iact:action>
  <iact:action type="add" startTime="202606">
    <iact:property name="dataType" value="strokeEraser"/>
    <iact:actionData xml:id="d148">
      <inkml:trace xmlns:inkml="http://www.w3.org/2003/InkML" xml:id="stk146" contextRef="#ctx0" brushRef="#br4">28441 12491 1382 0,'0'-10'123'64,"0"3"-99"-63,0 7-24-1,0 0 0 0,0 0 172 1,0 0 30-1,0 0 6 0,12 3 0 2,-4 4-174-2,4-3-34 0,-5 3-9 0,5 3-1 0,4 4 10 0,0 0-8 0,-5 7 8 0,9 0-8 1,-4 3 8 76,0 4 0-77,-1-3 0 0,5-1-8 1,0 1 8-1,-5-1-12 0,1-3 12 0,0-4-12 0,-4 4 4 0,3-7 0 2,-7-3 0-2,4-1 0 0,-4 1 8 0,-4-4 11 0,4 0-3 0,-8-7 0 3,0 0-8-3,0 0 0 0,0 0 0 0,-12-7-11 0,0 0 22 0,-4 0 4 0,1-7 1 0,-5-4 0 0,4-3 20 0,-7-3 4 9,-1-4 0-9,0 0 1 4,1 0-5-3,-1-3-2 5,1 3 0-5,3-4 0 4,0 8 9-4,1-1 1 6,3 1 1-6,4 3 0 6,0 0-11-7,1 7-2 6,7 4-1-5,0-1 0 8,0 1-10-9,4 3-1 7,0 7-1-6,0 0 0 5,8 0-19-6,4 3-19 7,-5 4 4-7,5 0 1 9,8 4 14-9,-1 3-11 7,-3 0 11-7,4 3-10 11,-1 1 10-5,5-1-8-6,-4 7 8 1,-1-3-8 21,1 0-16-18,0 0-2-4,-1 0-1 1,1 0 0 8,0-3-13-7,-1 3-2-2,-3-4-1 0,0-3 0 15,-4 0 11-8,-1-4 1-5,1-3 1-2,-4 4 0 1,0-8 14 2,0 1 4-2,-8-4 0 0,0 0 0-1,4-7 12 0,0 3 0 7,-4-3 9-6,0-3-9 10,0 0 21-9,-4-1-1-2,0-3-1 0,0 0 0 8,4 4 9-8,-4-1 3 4,4 1 0-3,0 3 0 8,0 0-19-9,0 0-3 5,0 7-1-5,4-4 0 8,4-3-8-7,-1 4 0 6,1 3 0-6,0 0 0 5,0 0-23-5,4 0 3 5,0 3 1-5,-1 1 0 20,1-4-35-20,-4 7-7-1,4 0-2 0,0 0-602 8,-1 0-121-8</inkml:trace>
    </iact:actionData>
  </iact:action>
  <iact:action type="add" startTime="205379">
    <iact:property name="dataType"/>
    <iact:actionData xml:id="d149">
      <inkml:trace xmlns:inkml="http://www.w3.org/2003/InkML" xml:id="stk147" contextRef="#ctx0" brushRef="#br3">26444 9126 1177 0,'0'0'52'1,"0"0"11"-1,0 0-51 0,0 0-12 5,0 0 0-5,0 0 0 13,0 0 48-13,0 0 6 3,0 0 2-3,0 0 0 8,0 0 12-8,0 0 4 6,0 0 0-6,0 0 0 9,0 0-5-9,0 0-1 8,0 0 0-8,0 0 0 6,0 0-6-6,0 0 0 8,0 0-1-8,0 0 0 7,0 0-9-6,0 0-2 8,4 7 0-9,4-4 0 6,-4 1-25-6,4-1-6 8,3-3-1-8,1 0 0 8,-4 0-16-8,4 0 8 6,0 0-8-6,3 0 0 9,5 0 0-9,-4 0 0 6,-1 0 0-6,1 0 0 24,8 0-28-23,-9 0 1-1,1 0 0 0,4 0 0 11,-8 0-101-9,3 0-20-1,-3 0-4-1,4 0-680 2</inkml:trace>
    </iact:actionData>
  </iact:action>
  <iact:action type="add" startTime="205889">
    <iact:property name="dataType"/>
    <iact:actionData xml:id="d150">
      <inkml:trace xmlns:inkml="http://www.w3.org/2003/InkML" xml:id="stk148" contextRef="#ctx0" brushRef="#br3">26900 9038 172 0,'0'0'8'2,"0"0"1"-2,0 0-9 0,0 0 0 8,0 0 0-7,0 0 0 4,0 0 225-5,0 0 43 8,0 0 9-8,0 0 2 6,0 0-111-6,0 0-23 7,0 0-4-7,0 0-1 8,0 0-20-8,0 0-4 7,0 0 0-7,12-3-1 8,-5-1-44-8,5 4-9 7,4 0-2-7,-4-3 0 9,0-1-31-9,3 1-6 5,1 3-2-5,0 0 0 10,-1 0-21-10,5 0 8 6,0-4-8-6,-5 4 0 10,1-3 9-10,-4 3-9 4,-4-4 12-3,4 4-12 8,-1-3 0-9,-11 3 0 6,4-4 0-6,-4 4 0 8,0 0 20-8,0 0 1 7,0 0 0-7,0 0 0 8,0 0-10-8,0 0-3 8,0 0 0-8,0 0 0 7,0 0-8-7,0 0 0 9,4 14 0-9,0-3 8 6,-4-1 12-6,4 1 1 8,-4 3 1-8,0-4 0 8,0 8 14-8,0-1 4 6,-4-3 0-6,4 4 0 9,0 2-25-9,0-2-5 6,-4-4-1-6,4 3 0 9,4 1-9-9,0-4 10 6,-8 0-10-6,4 0 10 10,-4-4-10-9,4 4 0 3,0-3 0-4,0-1 0 12,0-10 0-12,0 7-9 2,4 4 9-2,-4-11-13 26,0 0-54-24,0 0-10-2,0 0-3 0,0 0 0 13,0 0-122-7,0 0-25-6</inkml:trace>
    </iact:actionData>
  </iact:action>
  <iact:action type="add" startTime="206320">
    <iact:property name="dataType"/>
    <iact:actionData xml:id="d151">
      <inkml:trace xmlns:inkml="http://www.w3.org/2003/InkML" xml:id="stk149" contextRef="#ctx0" brushRef="#br3">26974 9241 2408 0,'0'0'53'1,"-3"-11"11"-1,-1 4 3 0,4-3 0 0,0 10-54 0,4-7-13 0,-1 0 0 0,5 3 0 6,0 4 8-3,4-3-8 0,0-4 11-3,4 7-11 6,-1-4 30-6,1 1-1 7,8 3 0-7,-5 0 0 21,1 3-57-21,-4 1-11 0,7-4-2 0,-3 3-1043 5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FD0B2-A390-426E-B4FB-0E5F61DDDDF8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11587-3078-4383-A96A-2B8CE7C12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883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432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D118-2974-4546-8074-C0276F3DD2B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009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7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73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13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18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99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13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22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54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66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677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92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3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007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23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51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9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17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832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388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51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40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290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536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174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54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95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74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51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51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73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33EB-ABDA-4FB6-9B28-FD9BCA0C0604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6C11-CF38-445A-B921-62F045CD0E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44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_fit=scale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97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7D33-8CA2-4093-84DE-95DB94AC7F80}" type="datetimeFigureOut">
              <a:rPr lang="en-GB" smtClean="0"/>
              <a:t>13/01/2021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BEF8-3A64-46A1-BAEE-29ED7BF6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36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E633EB-ABDA-4FB6-9B28-FD9BCA0C0604}" type="datetimeFigureOut">
              <a:rPr lang="en-GB" smtClean="0"/>
              <a:pPr/>
              <a:t>13/01/2021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4F26C11-CF38-445A-B921-62F045CD0E2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5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video" Target="../media/media4.mp4"/><Relationship Id="rId7" Type="http://schemas.openxmlformats.org/officeDocument/2006/relationships/image" Target="../media/image7.png"/><Relationship Id="rId2" Type="http://schemas.microsoft.com/office/2007/relationships/media" Target="../media/media4.mp4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4.xml"/><Relationship Id="rId5" Type="http://schemas.openxmlformats.org/officeDocument/2006/relationships/audio" Target="../media/media5.m4a"/><Relationship Id="rId4" Type="http://schemas.microsoft.com/office/2007/relationships/media" Target="../media/media5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8.gif"/><Relationship Id="rId4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70.png"/><Relationship Id="rId4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10.m4a"/><Relationship Id="rId7" Type="http://schemas.microsoft.com/office/2011/relationships/inkAction" Target="../ink/inkAction1.xml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5658BA-5D59-45DA-8333-3ED2FA14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0111"/>
            <a:ext cx="5486400" cy="1235953"/>
          </a:xfrm>
        </p:spPr>
        <p:txBody>
          <a:bodyPr anchor="b">
            <a:normAutofit/>
          </a:bodyPr>
          <a:lstStyle/>
          <a:p>
            <a:r>
              <a:rPr lang="en-US" sz="6600" dirty="0">
                <a:solidFill>
                  <a:srgbClr val="FF66FF"/>
                </a:solidFill>
                <a:latin typeface="Trebuchet MS" panose="020B0603020202020204" pitchFamily="34" charset="0"/>
              </a:rPr>
              <a:t>S3 Physics</a:t>
            </a:r>
            <a:endParaRPr lang="en-GB" sz="6600" dirty="0">
              <a:solidFill>
                <a:srgbClr val="FF66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2EDE6-9FDC-49A7-AE2F-C3FCB5C70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59" y="186759"/>
            <a:ext cx="9044294" cy="1518474"/>
          </a:xfrm>
        </p:spPr>
        <p:txBody>
          <a:bodyPr anchor="t">
            <a:normAutofit/>
          </a:bodyPr>
          <a:lstStyle/>
          <a:p>
            <a:pPr algn="l"/>
            <a:r>
              <a:rPr lang="en-US" sz="8800" dirty="0">
                <a:solidFill>
                  <a:schemeClr val="tx1"/>
                </a:solidFill>
                <a:latin typeface="Trebuchet MS" panose="020B0603020202020204" pitchFamily="34" charset="0"/>
              </a:rPr>
              <a:t>Exploring Space</a:t>
            </a:r>
            <a:endParaRPr lang="en-GB" sz="8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6D03F19-8973-41F2-A2DD-43A1CBF4682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862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69"/>
    </mc:Choice>
    <mc:Fallback>
      <p:transition spd="slow" advTm="5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the visible spectrum.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85751" y="2041353"/>
                <a:ext cx="11690350" cy="2785321"/>
              </a:xfr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anchor="ctr">
                <a:noAutofit/>
              </a:bodyPr>
              <a:lstStyle/>
              <a:p>
                <a:pPr marL="0" indent="0">
                  <a:buNone/>
                  <a:defRPr/>
                </a:pPr>
                <a:r>
                  <a:rPr lang="en-GB" sz="2600" b="1" dirty="0"/>
                  <a:t>Success Criteria: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GB" sz="2600" dirty="0"/>
                  <a:t>I can state what is different about different colours of light.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GB" sz="2600" dirty="0"/>
                  <a:t>I can describe how to split white light into different colours.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GB" sz="2600" dirty="0"/>
                  <a:t>I can carry out calculations using </a:t>
                </a:r>
                <a14:m>
                  <m:oMath xmlns:m="http://schemas.openxmlformats.org/officeDocument/2006/math"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2600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85751" y="2041353"/>
                <a:ext cx="11690350" cy="2785321"/>
              </a:xfrm>
              <a:blipFill>
                <a:blip r:embed="rId4"/>
                <a:stretch>
                  <a:fillRect l="-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Calculation work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The Visible Spectrum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804248-6CEE-4826-9216-701CE88B5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3057" y="4996271"/>
            <a:ext cx="1593193" cy="1516104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08B28DE-078F-4C9C-BE30-9EF02D0FCC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6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988"/>
    </mc:Choice>
    <mc:Fallback>
      <p:transition spd="slow" advTm="28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6D35-B7EF-4D44-A833-1628C6B9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89" y="224879"/>
            <a:ext cx="10515600" cy="73439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The Visible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E179-29C7-40CD-918C-6AAEF988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36" y="1169276"/>
            <a:ext cx="1149217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Visible light is one member of the Electromagnetic Spectrum.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This is a family of waves which have commonalities:</a:t>
            </a:r>
          </a:p>
          <a:p>
            <a:r>
              <a:rPr lang="en-GB" dirty="0">
                <a:solidFill>
                  <a:schemeClr val="bg1"/>
                </a:solidFill>
              </a:rPr>
              <a:t>They all travel through air at 3 x 10</a:t>
            </a:r>
            <a:r>
              <a:rPr lang="en-GB" baseline="30000" dirty="0">
                <a:solidFill>
                  <a:schemeClr val="bg1"/>
                </a:solidFill>
              </a:rPr>
              <a:t>8</a:t>
            </a:r>
            <a:r>
              <a:rPr lang="en-GB" dirty="0">
                <a:solidFill>
                  <a:schemeClr val="bg1"/>
                </a:solidFill>
              </a:rPr>
              <a:t> ms</a:t>
            </a:r>
            <a:r>
              <a:rPr lang="en-GB" baseline="30000" dirty="0">
                <a:solidFill>
                  <a:schemeClr val="bg1"/>
                </a:solidFill>
              </a:rPr>
              <a:t>-1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They are all </a:t>
            </a:r>
            <a:r>
              <a:rPr lang="en-GB" b="1" u="sng" dirty="0">
                <a:solidFill>
                  <a:schemeClr val="bg1"/>
                </a:solidFill>
              </a:rPr>
              <a:t>transverse</a:t>
            </a:r>
            <a:r>
              <a:rPr lang="en-GB" dirty="0">
                <a:solidFill>
                  <a:schemeClr val="bg1"/>
                </a:solidFill>
              </a:rPr>
              <a:t> waves. This means that the direction of the vibration is at 90º to the direction the waves are travelling in.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FD9D0D-740C-47FE-B8AB-C0C529B1F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545" y="3893100"/>
            <a:ext cx="6402845" cy="258855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A0C5999-C3CD-49FE-8C2C-E89662DD13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469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918"/>
    </mc:Choice>
    <mc:Fallback>
      <p:transition spd="slow" advTm="45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6D35-B7EF-4D44-A833-1628C6B9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89" y="224879"/>
            <a:ext cx="10515600" cy="73439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White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E179-29C7-40CD-918C-6AAEF988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36" y="1169276"/>
            <a:ext cx="11492176" cy="10802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White light is made up of all of the colours in the visible spectrum.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Trebuchet MS"/>
              </a:rPr>
              <a:t>RED    </a:t>
            </a:r>
            <a:r>
              <a:rPr lang="en-US" b="1" dirty="0">
                <a:solidFill>
                  <a:srgbClr val="FFC000"/>
                </a:solidFill>
                <a:latin typeface="Trebuchet MS"/>
              </a:rPr>
              <a:t>ORANGE    </a:t>
            </a:r>
            <a:r>
              <a:rPr lang="en-US" b="1" dirty="0">
                <a:solidFill>
                  <a:srgbClr val="FFFF00"/>
                </a:solidFill>
                <a:latin typeface="Trebuchet MS"/>
              </a:rPr>
              <a:t>YELLOW    </a:t>
            </a:r>
            <a:r>
              <a:rPr lang="en-US" b="1" dirty="0">
                <a:solidFill>
                  <a:srgbClr val="00B050"/>
                </a:solidFill>
                <a:latin typeface="Trebuchet MS"/>
              </a:rPr>
              <a:t>GREEN    </a:t>
            </a:r>
            <a:r>
              <a:rPr lang="en-US" b="1" dirty="0">
                <a:solidFill>
                  <a:srgbClr val="00B0F0"/>
                </a:solidFill>
                <a:latin typeface="Trebuchet MS"/>
              </a:rPr>
              <a:t>BLUE    </a:t>
            </a: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Trebuchet MS"/>
              </a:rPr>
              <a:t>INDIGO</a:t>
            </a:r>
            <a:r>
              <a:rPr lang="en-US" b="1" dirty="0">
                <a:solidFill>
                  <a:srgbClr val="002060"/>
                </a:solidFill>
                <a:latin typeface="Trebuchet MS"/>
              </a:rPr>
              <a:t>    </a:t>
            </a:r>
            <a:r>
              <a:rPr lang="en-US" b="1" dirty="0">
                <a:solidFill>
                  <a:srgbClr val="7030A0"/>
                </a:solidFill>
                <a:latin typeface="Trebuchet MS"/>
              </a:rPr>
              <a:t>VIOLET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E852A4-6833-4953-8D86-0E4D0D6D5652}"/>
              </a:ext>
            </a:extLst>
          </p:cNvPr>
          <p:cNvSpPr txBox="1">
            <a:spLocks/>
          </p:cNvSpPr>
          <p:nvPr/>
        </p:nvSpPr>
        <p:spPr>
          <a:xfrm>
            <a:off x="6456897" y="2389782"/>
            <a:ext cx="5474713" cy="4179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Each different colour travels at a speed of 3 x 10</a:t>
            </a:r>
            <a:r>
              <a:rPr lang="en-GB" baseline="30000" dirty="0">
                <a:solidFill>
                  <a:schemeClr val="bg1">
                    <a:lumMod val="95000"/>
                  </a:schemeClr>
                </a:solidFill>
              </a:rPr>
              <a:t>8</a:t>
            </a: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 ms</a:t>
            </a:r>
            <a:r>
              <a:rPr lang="en-GB" baseline="30000" dirty="0">
                <a:solidFill>
                  <a:schemeClr val="bg1">
                    <a:lumMod val="95000"/>
                  </a:schemeClr>
                </a:solidFill>
              </a:rPr>
              <a:t>-1 </a:t>
            </a: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in air.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This is what all the colours have in common.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They have different wavelengths and different frequencies, which makes them appear different colours to our eyes.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2021-01-13 20-16-06">
            <a:hlinkClick r:id="" action="ppaction://media"/>
            <a:extLst>
              <a:ext uri="{FF2B5EF4-FFF2-40B4-BE49-F238E27FC236}">
                <a16:creationId xmlns:a16="http://schemas.microsoft.com/office/drawing/2014/main" id="{6308E8FB-21D9-4782-B8AF-9FDD12888DD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0389" y="2528176"/>
            <a:ext cx="5942286" cy="3961524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12BF4665-EB10-4AF1-B531-76AF1857717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371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425"/>
    </mc:Choice>
    <mc:Fallback>
      <p:transition spd="slow" advTm="1574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99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27860" objId="11"/>
        <p14:triggerEvt type="onClick" time="27860" objId="11"/>
        <p14:stopEvt time="157425" objId="11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6D35-B7EF-4D44-A833-1628C6B9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89" y="224879"/>
            <a:ext cx="10515600" cy="73439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Refraction Through a Prism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E179-29C7-40CD-918C-6AAEF9884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36" y="1169276"/>
            <a:ext cx="11492176" cy="52820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White light can be split into its colour spectrum by refraction through a prism.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B2B4E0-96C7-4459-BBA1-E02875D48FAD}"/>
              </a:ext>
            </a:extLst>
          </p:cNvPr>
          <p:cNvSpPr txBox="1">
            <a:spLocks/>
          </p:cNvSpPr>
          <p:nvPr/>
        </p:nvSpPr>
        <p:spPr>
          <a:xfrm>
            <a:off x="344536" y="2268605"/>
            <a:ext cx="3553367" cy="44687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As the light enters the prism, it slows down. This is known as refraction.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The refraction causes the light to spread out.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</a:rPr>
              <a:t>Different wavelengths of light refract more than others.</a:t>
            </a:r>
            <a:endParaRPr lang="en-GB" i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FE6813D-310E-481A-AF8A-720D11CC855C}"/>
              </a:ext>
            </a:extLst>
          </p:cNvPr>
          <p:cNvGrpSpPr/>
          <p:nvPr/>
        </p:nvGrpSpPr>
        <p:grpSpPr>
          <a:xfrm>
            <a:off x="4049533" y="2002474"/>
            <a:ext cx="7938809" cy="4133577"/>
            <a:chOff x="1602733" y="2294916"/>
            <a:chExt cx="9049279" cy="44323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373100-6E72-4AF0-9C7A-82549A49B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2733" y="2294916"/>
              <a:ext cx="9049279" cy="44323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4540B2D-7DFE-4CEB-8F04-2E7AD9E0BBDA}"/>
                </a:ext>
              </a:extLst>
            </p:cNvPr>
            <p:cNvSpPr/>
            <p:nvPr/>
          </p:nvSpPr>
          <p:spPr>
            <a:xfrm>
              <a:off x="1652843" y="5463639"/>
              <a:ext cx="1472642" cy="9570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2600" dirty="0">
                  <a:latin typeface="Trebuchet MS" panose="020B0603020202020204" pitchFamily="34" charset="0"/>
                </a:rPr>
                <a:t>white light</a:t>
              </a:r>
              <a:endParaRPr lang="en-GB" sz="26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CBA9C8-2526-44D0-AB9A-7B4A629997DB}"/>
                </a:ext>
              </a:extLst>
            </p:cNvPr>
            <p:cNvSpPr/>
            <p:nvPr/>
          </p:nvSpPr>
          <p:spPr>
            <a:xfrm>
              <a:off x="4520218" y="5903675"/>
              <a:ext cx="2070616" cy="5280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2600" dirty="0">
                  <a:latin typeface="Trebuchet MS" panose="020B0603020202020204" pitchFamily="34" charset="0"/>
                </a:rPr>
                <a:t>glass prism</a:t>
              </a:r>
              <a:endParaRPr lang="en-GB" sz="26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3032D8A-83A7-4852-9037-8966187012B0}"/>
                </a:ext>
              </a:extLst>
            </p:cNvPr>
            <p:cNvSpPr/>
            <p:nvPr/>
          </p:nvSpPr>
          <p:spPr>
            <a:xfrm>
              <a:off x="9600335" y="3971258"/>
              <a:ext cx="1018615" cy="2278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1F15BE3-F60B-45BD-9986-CF3CCCDF6F11}"/>
                </a:ext>
              </a:extLst>
            </p:cNvPr>
            <p:cNvSpPr/>
            <p:nvPr/>
          </p:nvSpPr>
          <p:spPr>
            <a:xfrm>
              <a:off x="9554826" y="3930182"/>
              <a:ext cx="645378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red</a:t>
              </a:r>
              <a:endParaRPr lang="en-GB" sz="20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7FF0C-FC26-438D-840A-E5A2CD3E5938}"/>
                </a:ext>
              </a:extLst>
            </p:cNvPr>
            <p:cNvSpPr/>
            <p:nvPr/>
          </p:nvSpPr>
          <p:spPr>
            <a:xfrm>
              <a:off x="9530012" y="4259099"/>
              <a:ext cx="1098530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orange</a:t>
              </a:r>
              <a:endParaRPr lang="en-GB" sz="20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7987034-3D86-42F8-B6B0-8D3CD2658CAA}"/>
                </a:ext>
              </a:extLst>
            </p:cNvPr>
            <p:cNvSpPr/>
            <p:nvPr/>
          </p:nvSpPr>
          <p:spPr>
            <a:xfrm>
              <a:off x="9549199" y="4576787"/>
              <a:ext cx="1060159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yellow</a:t>
              </a:r>
              <a:endParaRPr lang="en-GB" sz="20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5750EC-03C2-4764-9BCA-F3A2C0900608}"/>
                </a:ext>
              </a:extLst>
            </p:cNvPr>
            <p:cNvSpPr/>
            <p:nvPr/>
          </p:nvSpPr>
          <p:spPr>
            <a:xfrm>
              <a:off x="9551138" y="4895986"/>
              <a:ext cx="946871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green</a:t>
              </a:r>
              <a:endParaRPr lang="en-GB" sz="20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DBC264D-1239-430A-A201-5BD8FF2D06F4}"/>
                </a:ext>
              </a:extLst>
            </p:cNvPr>
            <p:cNvSpPr/>
            <p:nvPr/>
          </p:nvSpPr>
          <p:spPr>
            <a:xfrm>
              <a:off x="9551640" y="5231883"/>
              <a:ext cx="776938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blue</a:t>
              </a:r>
              <a:endParaRPr lang="en-GB" sz="20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9D03E71-9D92-4FE6-AA2F-B04EC4B4FE78}"/>
                </a:ext>
              </a:extLst>
            </p:cNvPr>
            <p:cNvSpPr/>
            <p:nvPr/>
          </p:nvSpPr>
          <p:spPr>
            <a:xfrm>
              <a:off x="9548707" y="5530136"/>
              <a:ext cx="1003514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indigo</a:t>
              </a:r>
              <a:endParaRPr lang="en-GB" sz="200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04D57F-2C39-466D-B0C6-2C8526320282}"/>
                </a:ext>
              </a:extLst>
            </p:cNvPr>
            <p:cNvSpPr/>
            <p:nvPr/>
          </p:nvSpPr>
          <p:spPr>
            <a:xfrm>
              <a:off x="9521293" y="5852669"/>
              <a:ext cx="954180" cy="429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GB" sz="2000" dirty="0">
                  <a:latin typeface="Trebuchet MS" panose="020B0603020202020204" pitchFamily="34" charset="0"/>
                </a:rPr>
                <a:t>violet</a:t>
              </a:r>
              <a:endParaRPr lang="en-GB" sz="2000" dirty="0"/>
            </a:p>
          </p:txBody>
        </p:sp>
      </p:grp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71B6B43-28D5-4970-B187-D5A74995743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722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384"/>
    </mc:Choice>
    <mc:Fallback>
      <p:transition spd="slow" advTm="58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6D35-B7EF-4D44-A833-1628C6B9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89" y="224879"/>
            <a:ext cx="10515600" cy="734399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White Light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FE179-29C7-40CD-918C-6AAEF98845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105" y="1158056"/>
                <a:ext cx="11727788" cy="527640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The order of the </a:t>
                </a:r>
                <a:r>
                  <a:rPr lang="en-US" dirty="0" err="1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colours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 in the visible spectrum is not random.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The </a:t>
                </a:r>
                <a:r>
                  <a:rPr lang="en-US" dirty="0" err="1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colours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, when listed as ROYGBIV, are in order of </a:t>
                </a:r>
                <a:r>
                  <a:rPr lang="en-US" u="sng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increasing frequency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. This means that they are in order of </a:t>
                </a:r>
                <a:r>
                  <a:rPr lang="en-US" u="sng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decreasing wavelength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. We can verify this using the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latin typeface="Trebuchet MS"/>
                  </a:rPr>
                  <a:t>.</a:t>
                </a:r>
              </a:p>
              <a:p>
                <a:pPr marL="0" indent="0">
                  <a:buNone/>
                </a:pPr>
                <a:endParaRPr lang="en-GB" b="0" i="1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𝑤𝑎𝑣𝑒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𝑠𝑝𝑒𝑒𝑑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=3×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0" dirty="0">
                  <a:solidFill>
                    <a:schemeClr val="bg1">
                      <a:lumMod val="95000"/>
                    </a:schemeClr>
                  </a:solidFill>
                  <a:latin typeface="Trebuchet MS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𝑓𝑟𝑒𝑞𝑢𝑒𝑛𝑐𝑦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𝑚𝑒𝑎𝑠𝑢𝑟𝑒𝑑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h𝑒𝑟𝑡𝑧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en-GB" b="0" dirty="0">
                  <a:solidFill>
                    <a:schemeClr val="bg1">
                      <a:lumMod val="95000"/>
                    </a:schemeClr>
                  </a:solidFill>
                  <a:latin typeface="Trebuchet MS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𝑤𝑎𝑣𝑒𝑙𝑒𝑛𝑔𝑡h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𝑚𝑒𝑎𝑠𝑢𝑟𝑒𝑑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𝑚𝑒𝑡𝑟𝑒𝑠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95000"/>
                    </a:schemeClr>
                  </a:solidFill>
                  <a:latin typeface="Trebuchet MS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bg1">
                      <a:lumMod val="95000"/>
                    </a:schemeClr>
                  </a:solidFill>
                  <a:latin typeface="Trebuchet MS"/>
                </a:endParaRPr>
              </a:p>
              <a:p>
                <a:pPr marL="0" indent="0" algn="ctr">
                  <a:buNone/>
                </a:pPr>
                <a:endParaRPr lang="en-US" b="1" dirty="0">
                  <a:solidFill>
                    <a:srgbClr val="FF0000"/>
                  </a:solidFill>
                  <a:latin typeface="Trebuchet MS"/>
                </a:endParaRPr>
              </a:p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FF0000"/>
                    </a:solidFill>
                    <a:latin typeface="Trebuchet MS"/>
                  </a:rPr>
                  <a:t>RED    </a:t>
                </a:r>
                <a:r>
                  <a:rPr lang="en-US" b="1" dirty="0">
                    <a:solidFill>
                      <a:srgbClr val="FFC000"/>
                    </a:solidFill>
                    <a:latin typeface="Trebuchet MS"/>
                  </a:rPr>
                  <a:t>ORANGE    </a:t>
                </a:r>
                <a:r>
                  <a:rPr lang="en-US" b="1" dirty="0">
                    <a:solidFill>
                      <a:srgbClr val="FFFF00"/>
                    </a:solidFill>
                    <a:latin typeface="Trebuchet MS"/>
                  </a:rPr>
                  <a:t>YELLOW    </a:t>
                </a:r>
                <a:r>
                  <a:rPr lang="en-US" b="1" dirty="0">
                    <a:solidFill>
                      <a:srgbClr val="00B050"/>
                    </a:solidFill>
                    <a:latin typeface="Trebuchet MS"/>
                  </a:rPr>
                  <a:t>GREEN    </a:t>
                </a:r>
                <a:r>
                  <a:rPr lang="en-US" b="1" dirty="0">
                    <a:solidFill>
                      <a:srgbClr val="00B0F0"/>
                    </a:solidFill>
                    <a:latin typeface="Trebuchet MS"/>
                  </a:rPr>
                  <a:t>BLUE    </a:t>
                </a:r>
                <a:r>
                  <a:rPr lang="en-US" b="1" dirty="0">
                    <a:ln>
                      <a:solidFill>
                        <a:schemeClr val="bg1"/>
                      </a:solidFill>
                    </a:ln>
                    <a:solidFill>
                      <a:srgbClr val="002060"/>
                    </a:solidFill>
                    <a:latin typeface="Trebuchet MS"/>
                  </a:rPr>
                  <a:t>INDIGO</a:t>
                </a:r>
                <a:r>
                  <a:rPr lang="en-US" b="1" dirty="0">
                    <a:solidFill>
                      <a:srgbClr val="002060"/>
                    </a:solidFill>
                    <a:latin typeface="Trebuchet MS"/>
                  </a:rPr>
                  <a:t>    </a:t>
                </a:r>
                <a:r>
                  <a:rPr lang="en-US" b="1" dirty="0">
                    <a:solidFill>
                      <a:srgbClr val="7030A0"/>
                    </a:solidFill>
                    <a:latin typeface="Trebuchet MS"/>
                  </a:rPr>
                  <a:t>VIOLET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FE179-29C7-40CD-918C-6AAEF98845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105" y="1158056"/>
                <a:ext cx="11727788" cy="5276404"/>
              </a:xfrm>
              <a:blipFill>
                <a:blip r:embed="rId5"/>
                <a:stretch>
                  <a:fillRect l="-1040" t="-1963" r="-9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14A33A8-2BD8-4E6E-9F82-203FF4837446}"/>
              </a:ext>
            </a:extLst>
          </p:cNvPr>
          <p:cNvCxnSpPr/>
          <p:nvPr/>
        </p:nvCxnSpPr>
        <p:spPr>
          <a:xfrm flipV="1">
            <a:off x="1325085" y="5362983"/>
            <a:ext cx="9541829" cy="0"/>
          </a:xfrm>
          <a:prstGeom prst="straightConnector1">
            <a:avLst/>
          </a:prstGeom>
          <a:ln w="38100">
            <a:solidFill>
              <a:srgbClr val="FF33CC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02C8B41-8C27-4792-BE3D-AF211815F756}"/>
              </a:ext>
            </a:extLst>
          </p:cNvPr>
          <p:cNvCxnSpPr>
            <a:cxnSpLocks/>
          </p:cNvCxnSpPr>
          <p:nvPr/>
        </p:nvCxnSpPr>
        <p:spPr>
          <a:xfrm flipH="1" flipV="1">
            <a:off x="1273429" y="6323196"/>
            <a:ext cx="9541829" cy="0"/>
          </a:xfrm>
          <a:prstGeom prst="straightConnector1">
            <a:avLst/>
          </a:prstGeom>
          <a:ln w="38100">
            <a:solidFill>
              <a:srgbClr val="FF33CC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AE8CFB-E20F-40A6-B9A1-36B2103D8DDA}"/>
              </a:ext>
            </a:extLst>
          </p:cNvPr>
          <p:cNvSpPr txBox="1"/>
          <p:nvPr/>
        </p:nvSpPr>
        <p:spPr>
          <a:xfrm>
            <a:off x="4734684" y="4901318"/>
            <a:ext cx="3052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33CC"/>
                </a:solidFill>
                <a:latin typeface="Trebuchet MS" panose="020B0603020202020204" pitchFamily="34" charset="0"/>
              </a:rPr>
              <a:t>increasing frequency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36E8DF-FA9E-4003-BCF7-8B1AA454FE4A}"/>
              </a:ext>
            </a:extLst>
          </p:cNvPr>
          <p:cNvSpPr txBox="1"/>
          <p:nvPr/>
        </p:nvSpPr>
        <p:spPr>
          <a:xfrm>
            <a:off x="4734683" y="6323195"/>
            <a:ext cx="3254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33CC"/>
                </a:solidFill>
                <a:latin typeface="Trebuchet MS" panose="020B0603020202020204" pitchFamily="34" charset="0"/>
              </a:rPr>
              <a:t>increasing wavelength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F6137BA-23F8-4B40-A7FF-8026358E72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4413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766"/>
    </mc:Choice>
    <mc:Fallback>
      <p:transition spd="slow" advTm="64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95293" y="302989"/>
                <a:ext cx="6351362" cy="908090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Task: Using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GB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5293" y="302989"/>
                <a:ext cx="6351362" cy="908090"/>
              </a:xfrm>
              <a:blipFill>
                <a:blip r:embed="rId6"/>
                <a:stretch>
                  <a:fillRect l="-3839" t="-9396" b="-201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28E9-0A96-47F5-839F-7F0417D4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2" y="1318307"/>
            <a:ext cx="11444024" cy="1284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For each of the colours in the table, calculate the missing wavelength or frequency. Remember that all the colours of light travel at a speed of 3 x 10</a:t>
            </a:r>
            <a:r>
              <a:rPr lang="en-GB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8</a:t>
            </a: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 ms</a:t>
            </a:r>
            <a:r>
              <a:rPr lang="en-GB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-1 </a:t>
            </a: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in air.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8217E72-ABBB-4263-BAC1-CE9D3B1E0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45539"/>
              </p:ext>
            </p:extLst>
          </p:nvPr>
        </p:nvGraphicFramePr>
        <p:xfrm>
          <a:off x="1341993" y="2649441"/>
          <a:ext cx="9703734" cy="37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78">
                  <a:extLst>
                    <a:ext uri="{9D8B030D-6E8A-4147-A177-3AD203B41FA5}">
                      <a16:colId xmlns:a16="http://schemas.microsoft.com/office/drawing/2014/main" val="2783457259"/>
                    </a:ext>
                  </a:extLst>
                </a:gridCol>
                <a:gridCol w="3234578">
                  <a:extLst>
                    <a:ext uri="{9D8B030D-6E8A-4147-A177-3AD203B41FA5}">
                      <a16:colId xmlns:a16="http://schemas.microsoft.com/office/drawing/2014/main" val="1294458473"/>
                    </a:ext>
                  </a:extLst>
                </a:gridCol>
                <a:gridCol w="3234578">
                  <a:extLst>
                    <a:ext uri="{9D8B030D-6E8A-4147-A177-3AD203B41FA5}">
                      <a16:colId xmlns:a16="http://schemas.microsoft.com/office/drawing/2014/main" val="935051923"/>
                    </a:ext>
                  </a:extLst>
                </a:gridCol>
              </a:tblGrid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Frequency (Hz)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Wavelength (m)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003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4.3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14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30942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C000"/>
                          </a:solidFill>
                          <a:latin typeface="Trebuchet MS" panose="020B0603020202020204" pitchFamily="34" charset="0"/>
                        </a:rPr>
                        <a:t>Orange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6.2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-7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430217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FF00"/>
                          </a:solidFill>
                          <a:latin typeface="Trebuchet MS" panose="020B0603020202020204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5.2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14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639486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00B050"/>
                          </a:solidFill>
                          <a:latin typeface="Trebuchet MS" panose="020B0603020202020204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5.3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-7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736269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00B0F0"/>
                          </a:solidFill>
                          <a:latin typeface="Trebuchet MS" panose="020B0603020202020204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6.7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14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470093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</a:rPr>
                        <a:t>Indigo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4.5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-7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316863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7030A0"/>
                          </a:solidFill>
                          <a:latin typeface="Trebuchet MS" panose="020B0603020202020204" pitchFamily="34" charset="0"/>
                        </a:rPr>
                        <a:t>Violet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7.5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14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372494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81D45CB-DFFA-4F80-8D30-9E6CCB1527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96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24"/>
    </mc:Choice>
    <mc:Fallback>
      <p:transition spd="slow" advTm="44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5750" y="936474"/>
            <a:ext cx="9826624" cy="94389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600" b="1" dirty="0"/>
              <a:t>Learning Intention:</a:t>
            </a:r>
          </a:p>
          <a:p>
            <a:pPr marL="0" indent="0">
              <a:buNone/>
              <a:defRPr/>
            </a:pPr>
            <a:r>
              <a:rPr lang="en-GB" sz="2600" dirty="0"/>
              <a:t>Today we are learning about the visible spectrum.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85751" y="2041353"/>
                <a:ext cx="11690350" cy="2785321"/>
              </a:xfr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anchor="ctr">
                <a:noAutofit/>
              </a:bodyPr>
              <a:lstStyle/>
              <a:p>
                <a:pPr marL="0" indent="0">
                  <a:buNone/>
                  <a:defRPr/>
                </a:pPr>
                <a:r>
                  <a:rPr lang="en-GB" sz="2600" b="1" dirty="0"/>
                  <a:t>Success Criteria: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GB" sz="2600" dirty="0"/>
                  <a:t>I can state what is different about different colours of light.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GB" sz="2600" dirty="0"/>
                  <a:t>I can describe how to split white light into different colours.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GB" sz="2600" dirty="0"/>
                  <a:t>I can carry out calculations using </a:t>
                </a:r>
                <a14:m>
                  <m:oMath xmlns:m="http://schemas.openxmlformats.org/officeDocument/2006/math"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6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2600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85751" y="2041353"/>
                <a:ext cx="11690350" cy="2785321"/>
              </a:xfrm>
              <a:blipFill>
                <a:blip r:embed="rId4"/>
                <a:stretch>
                  <a:fillRect l="-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5"/>
          <p:cNvSpPr txBox="1">
            <a:spLocks/>
          </p:cNvSpPr>
          <p:nvPr/>
        </p:nvSpPr>
        <p:spPr>
          <a:xfrm>
            <a:off x="285750" y="4977635"/>
            <a:ext cx="9826624" cy="1656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34290" tIns="34290" rIns="34290" bIns="34290" anchor="ctr">
            <a:normAutofit/>
          </a:bodyPr>
          <a:lstStyle>
            <a:lvl1pPr marL="90488" indent="-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65113" indent="-136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447675" indent="-1365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593725" indent="-1365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776288" indent="-1365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2334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6906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1478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605088" indent="-136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Employability skill(s):</a:t>
            </a:r>
          </a:p>
          <a:p>
            <a:pPr marL="90488" marR="0" lvl="0" indent="-90488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Clr>
                <a:srgbClr val="ED7D31"/>
              </a:buClr>
              <a:buSzTx/>
              <a:buFont typeface="Tw Cen MT" panose="020B0602020104020603" pitchFamily="34" charset="0"/>
              <a:buChar char=" "/>
              <a:tabLst/>
              <a:defRPr/>
            </a:pPr>
            <a:r>
              <a:rPr kumimoji="0" lang="en-GB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Calculation work</a:t>
            </a:r>
            <a:endParaRPr kumimoji="0" lang="en-GB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5750" y="153738"/>
            <a:ext cx="9826624" cy="59690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Lesson Title: </a:t>
            </a:r>
            <a:r>
              <a:rPr kumimoji="0" lang="en-GB" sz="2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The Visible Spectrum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EECAC-DC1C-4A1A-B671-6FF175DD9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908" y="176306"/>
            <a:ext cx="1524000" cy="1695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804248-6CEE-4826-9216-701CE88B5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3057" y="4996271"/>
            <a:ext cx="1593193" cy="151610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6E961A2-9DE2-4FB7-8584-09AD5FCFC3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7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47"/>
    </mc:Choice>
    <mc:Fallback>
      <p:transition spd="slow" advTm="21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95293" y="302989"/>
                <a:ext cx="6351362" cy="908090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Task: Using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GB" dirty="0">
                  <a:solidFill>
                    <a:schemeClr val="bg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5293" y="302989"/>
                <a:ext cx="6351362" cy="908090"/>
              </a:xfrm>
              <a:blipFill>
                <a:blip r:embed="rId6"/>
                <a:stretch>
                  <a:fillRect l="-3839" t="-9396" b="-201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F28E9-0A96-47F5-839F-7F0417D4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2" y="1318307"/>
            <a:ext cx="11444024" cy="1284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For each of the colours in the table, calculate the missing wavelength or frequency. Remember that all the colours of light travel at a speed of 3 x 10</a:t>
            </a:r>
            <a:r>
              <a:rPr lang="en-GB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8</a:t>
            </a: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 ms</a:t>
            </a:r>
            <a:r>
              <a:rPr lang="en-GB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-1 </a:t>
            </a: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in air.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8217E72-ABBB-4263-BAC1-CE9D3B1E0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581287"/>
              </p:ext>
            </p:extLst>
          </p:nvPr>
        </p:nvGraphicFramePr>
        <p:xfrm>
          <a:off x="1341993" y="2649441"/>
          <a:ext cx="9703734" cy="94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578">
                  <a:extLst>
                    <a:ext uri="{9D8B030D-6E8A-4147-A177-3AD203B41FA5}">
                      <a16:colId xmlns:a16="http://schemas.microsoft.com/office/drawing/2014/main" val="2783457259"/>
                    </a:ext>
                  </a:extLst>
                </a:gridCol>
                <a:gridCol w="3234578">
                  <a:extLst>
                    <a:ext uri="{9D8B030D-6E8A-4147-A177-3AD203B41FA5}">
                      <a16:colId xmlns:a16="http://schemas.microsoft.com/office/drawing/2014/main" val="1294458473"/>
                    </a:ext>
                  </a:extLst>
                </a:gridCol>
                <a:gridCol w="3234578">
                  <a:extLst>
                    <a:ext uri="{9D8B030D-6E8A-4147-A177-3AD203B41FA5}">
                      <a16:colId xmlns:a16="http://schemas.microsoft.com/office/drawing/2014/main" val="935051923"/>
                    </a:ext>
                  </a:extLst>
                </a:gridCol>
              </a:tblGrid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Colour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Frequency (Hz)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Wavelength (m)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003"/>
                  </a:ext>
                </a:extLst>
              </a:tr>
              <a:tr h="47453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  <a:latin typeface="Trebuchet MS" panose="020B0603020202020204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4.3 x 10</a:t>
                      </a:r>
                      <a:r>
                        <a:rPr lang="en-GB" sz="2400" baseline="30000" dirty="0">
                          <a:solidFill>
                            <a:sysClr val="windowText" lastClr="000000"/>
                          </a:solidFill>
                          <a:latin typeface="Trebuchet MS" panose="020B0603020202020204" pitchFamily="34" charset="0"/>
                        </a:rPr>
                        <a:t>14</a:t>
                      </a:r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ysClr val="windowText" lastClr="00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3094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631A66D-C264-41F6-9188-E50676548D09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90120" y="2141280"/>
              <a:ext cx="10967760" cy="47059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631A66D-C264-41F6-9188-E50676548D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4280" y="2077920"/>
                <a:ext cx="10992960" cy="47786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66AAD5B-2192-46DA-AD58-45EDF03785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71300" y="633730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336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335"/>
    </mc:Choice>
    <mc:Fallback>
      <p:transition spd="slow" advTm="213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6.4|5.6|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8|5.9|6.1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5.7|6.4|8.5|3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3.6|14.3|5.7|3.3|12.7|6.4|7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0.5|9.8|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46C42BE1D840992AC106DDC3BA2B" ma:contentTypeVersion="13" ma:contentTypeDescription="Create a new document." ma:contentTypeScope="" ma:versionID="5fb3995ad7903d4863ebb93220ce72c0">
  <xsd:schema xmlns:xsd="http://www.w3.org/2001/XMLSchema" xmlns:xs="http://www.w3.org/2001/XMLSchema" xmlns:p="http://schemas.microsoft.com/office/2006/metadata/properties" xmlns:ns3="84e15d54-c343-4f9d-87fa-1f745177e76e" xmlns:ns4="c6cb5454-53e5-40ce-b08c-4d0973ed2a60" targetNamespace="http://schemas.microsoft.com/office/2006/metadata/properties" ma:root="true" ma:fieldsID="e823c4f3f7bb55179100f0b41a4a7d50" ns3:_="" ns4:_="">
    <xsd:import namespace="84e15d54-c343-4f9d-87fa-1f745177e76e"/>
    <xsd:import namespace="c6cb5454-53e5-40ce-b08c-4d0973ed2a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15d54-c343-4f9d-87fa-1f745177e7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b5454-53e5-40ce-b08c-4d0973ed2a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750DA3-EAD9-4D45-A156-F0C3DFD414AE}">
  <ds:schemaRefs>
    <ds:schemaRef ds:uri="84e15d54-c343-4f9d-87fa-1f745177e76e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c6cb5454-53e5-40ce-b08c-4d0973ed2a60"/>
  </ds:schemaRefs>
</ds:datastoreItem>
</file>

<file path=customXml/itemProps2.xml><?xml version="1.0" encoding="utf-8"?>
<ds:datastoreItem xmlns:ds="http://schemas.openxmlformats.org/officeDocument/2006/customXml" ds:itemID="{EA04416B-292A-4E9A-8EBA-358311E3B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e15d54-c343-4f9d-87fa-1f745177e76e"/>
    <ds:schemaRef ds:uri="c6cb5454-53e5-40ce-b08c-4d0973ed2a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E23E3E-09F2-4A62-B51E-60F9E68311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544</Words>
  <Application>Microsoft Office PowerPoint</Application>
  <PresentationFormat>Widescreen</PresentationFormat>
  <Paragraphs>85</Paragraphs>
  <Slides>9</Slides>
  <Notes>2</Notes>
  <HiddenSlides>0</HiddenSlides>
  <MMClips>10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Trebuchet MS</vt:lpstr>
      <vt:lpstr>Tw Cen MT</vt:lpstr>
      <vt:lpstr>Wingdings</vt:lpstr>
      <vt:lpstr>Office Theme</vt:lpstr>
      <vt:lpstr>1_Office Theme</vt:lpstr>
      <vt:lpstr>2_Office Theme</vt:lpstr>
      <vt:lpstr>Exploring Space</vt:lpstr>
      <vt:lpstr>PowerPoint Presentation</vt:lpstr>
      <vt:lpstr>The Visible Spectrum</vt:lpstr>
      <vt:lpstr>White Light</vt:lpstr>
      <vt:lpstr>Refraction Through a Prism</vt:lpstr>
      <vt:lpstr>White Light</vt:lpstr>
      <vt:lpstr>Task: Using v=fλ</vt:lpstr>
      <vt:lpstr>PowerPoint Presentation</vt:lpstr>
      <vt:lpstr>Task: Using v=fλ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Space</dc:title>
  <dc:creator>Mrs MacDonald</dc:creator>
  <cp:lastModifiedBy>Mrs MacDonald</cp:lastModifiedBy>
  <cp:revision>4</cp:revision>
  <dcterms:created xsi:type="dcterms:W3CDTF">2021-01-07T10:21:33Z</dcterms:created>
  <dcterms:modified xsi:type="dcterms:W3CDTF">2021-01-13T20:23:41Z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0x010100E83946C42BE1D840992AC106DDC3BA2B</vt:lpwstr>
  </property>
</Properties>
</file>