
<file path=[Content_Types].xml><?xml version="1.0" encoding="utf-8"?>
<Types xmlns="http://schemas.openxmlformats.org/package/2006/content-types">
  <Default Extension="jpeg" ContentType="image/jpeg"/>
  <Default Extension="jpg_fit=scale" ContentType="image/jpeg"/>
  <Default Extension="m4a" ContentType="audi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ink/inkAction1.xml" ContentType="application/vnd.ms-office.inkAction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16"/>
  </p:notesMasterIdLst>
  <p:sldIdLst>
    <p:sldId id="258" r:id="rId6"/>
    <p:sldId id="466" r:id="rId7"/>
    <p:sldId id="437" r:id="rId8"/>
    <p:sldId id="270" r:id="rId9"/>
    <p:sldId id="435" r:id="rId10"/>
    <p:sldId id="438" r:id="rId11"/>
    <p:sldId id="271" r:id="rId12"/>
    <p:sldId id="439" r:id="rId13"/>
    <p:sldId id="467" r:id="rId14"/>
    <p:sldId id="4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5302BE"/>
    <a:srgbClr val="0233BE"/>
    <a:srgbClr val="A162D0"/>
    <a:srgbClr val="8003FD"/>
    <a:srgbClr val="4102BE"/>
    <a:srgbClr val="04FCAF"/>
    <a:srgbClr val="FE3E02"/>
    <a:srgbClr val="FF5C01"/>
    <a:srgbClr val="FCDE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AB55F1-E7A9-455B-868F-C5ADD29AFF96}" v="224" dt="2021-01-13T20:41:59.297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6" autoAdjust="0"/>
    <p:restoredTop sz="94660"/>
  </p:normalViewPr>
  <p:slideViewPr>
    <p:cSldViewPr snapToGrid="0">
      <p:cViewPr varScale="1">
        <p:scale>
          <a:sx n="63" d="100"/>
          <a:sy n="63" d="100"/>
        </p:scale>
        <p:origin x="63" y="7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MacDonald" userId="952007e4-f8fe-4c3b-b85c-2d8367fd4790" providerId="ADAL" clId="{03AB55F1-E7A9-455B-868F-C5ADD29AFF96}"/>
    <pc:docChg chg="undo custSel addSld delSld modSld sldOrd delMainMaster">
      <pc:chgData name="Mrs MacDonald" userId="952007e4-f8fe-4c3b-b85c-2d8367fd4790" providerId="ADAL" clId="{03AB55F1-E7A9-455B-868F-C5ADD29AFF96}" dt="2021-01-13T20:41:59.297" v="935"/>
      <pc:docMkLst>
        <pc:docMk/>
      </pc:docMkLst>
      <pc:sldChg chg="addSp modSp">
        <pc:chgData name="Mrs MacDonald" userId="952007e4-f8fe-4c3b-b85c-2d8367fd4790" providerId="ADAL" clId="{03AB55F1-E7A9-455B-868F-C5ADD29AFF96}" dt="2021-01-13T20:31:54.782" v="927"/>
        <pc:sldMkLst>
          <pc:docMk/>
          <pc:sldMk cId="2248626623" sldId="258"/>
        </pc:sldMkLst>
        <pc:picChg chg="add mod">
          <ac:chgData name="Mrs MacDonald" userId="952007e4-f8fe-4c3b-b85c-2d8367fd4790" providerId="ADAL" clId="{03AB55F1-E7A9-455B-868F-C5ADD29AFF96}" dt="2021-01-13T20:31:54.782" v="927"/>
          <ac:picMkLst>
            <pc:docMk/>
            <pc:sldMk cId="2248626623" sldId="258"/>
            <ac:picMk id="4" creationId="{68F835F6-92A8-4F9C-8A91-3FF62A7CE0B4}"/>
          </ac:picMkLst>
        </pc:picChg>
      </pc:sldChg>
      <pc:sldChg chg="modSp del mod">
        <pc:chgData name="Mrs MacDonald" userId="952007e4-f8fe-4c3b-b85c-2d8367fd4790" providerId="ADAL" clId="{03AB55F1-E7A9-455B-868F-C5ADD29AFF96}" dt="2021-01-13T14:36:41.734" v="63" actId="47"/>
        <pc:sldMkLst>
          <pc:docMk/>
          <pc:sldMk cId="1642464703" sldId="269"/>
        </pc:sldMkLst>
        <pc:spChg chg="mod">
          <ac:chgData name="Mrs MacDonald" userId="952007e4-f8fe-4c3b-b85c-2d8367fd4790" providerId="ADAL" clId="{03AB55F1-E7A9-455B-868F-C5ADD29AFF96}" dt="2021-01-13T14:26:45.149" v="11" actId="20577"/>
          <ac:spMkLst>
            <pc:docMk/>
            <pc:sldMk cId="1642464703" sldId="269"/>
            <ac:spMk id="2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6:53.295" v="28" actId="20577"/>
          <ac:spMkLst>
            <pc:docMk/>
            <pc:sldMk cId="1642464703" sldId="269"/>
            <ac:spMk id="5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6:55.752" v="29" actId="20577"/>
          <ac:spMkLst>
            <pc:docMk/>
            <pc:sldMk cId="1642464703" sldId="269"/>
            <ac:spMk id="6" creationId="{00000000-0000-0000-0000-000000000000}"/>
          </ac:spMkLst>
        </pc:spChg>
      </pc:sldChg>
      <pc:sldChg chg="addSp modSp mod">
        <pc:chgData name="Mrs MacDonald" userId="952007e4-f8fe-4c3b-b85c-2d8367fd4790" providerId="ADAL" clId="{03AB55F1-E7A9-455B-868F-C5ADD29AFF96}" dt="2021-01-13T20:36:26.652" v="932"/>
        <pc:sldMkLst>
          <pc:docMk/>
          <pc:sldMk cId="3967360025" sldId="270"/>
        </pc:sldMkLst>
        <pc:spChg chg="mod">
          <ac:chgData name="Mrs MacDonald" userId="952007e4-f8fe-4c3b-b85c-2d8367fd4790" providerId="ADAL" clId="{03AB55F1-E7A9-455B-868F-C5ADD29AFF96}" dt="2021-01-13T14:33:01.808" v="39" actId="207"/>
          <ac:spMkLst>
            <pc:docMk/>
            <pc:sldMk cId="3967360025" sldId="270"/>
            <ac:spMk id="3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33:01.808" v="39" actId="207"/>
          <ac:spMkLst>
            <pc:docMk/>
            <pc:sldMk cId="3967360025" sldId="270"/>
            <ac:spMk id="4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33:14.719" v="42" actId="14100"/>
          <ac:spMkLst>
            <pc:docMk/>
            <pc:sldMk cId="3967360025" sldId="270"/>
            <ac:spMk id="10" creationId="{00000000-0000-0000-0000-000000000000}"/>
          </ac:spMkLst>
        </pc:spChg>
        <pc:grpChg chg="mod">
          <ac:chgData name="Mrs MacDonald" userId="952007e4-f8fe-4c3b-b85c-2d8367fd4790" providerId="ADAL" clId="{03AB55F1-E7A9-455B-868F-C5ADD29AFF96}" dt="2021-01-13T14:33:01.808" v="39" actId="207"/>
          <ac:grpSpMkLst>
            <pc:docMk/>
            <pc:sldMk cId="3967360025" sldId="270"/>
            <ac:grpSpMk id="11" creationId="{00000000-0000-0000-0000-000000000000}"/>
          </ac:grpSpMkLst>
        </pc:grpChg>
        <pc:grpChg chg="mod">
          <ac:chgData name="Mrs MacDonald" userId="952007e4-f8fe-4c3b-b85c-2d8367fd4790" providerId="ADAL" clId="{03AB55F1-E7A9-455B-868F-C5ADD29AFF96}" dt="2021-01-13T14:33:01.808" v="39" actId="207"/>
          <ac:grpSpMkLst>
            <pc:docMk/>
            <pc:sldMk cId="3967360025" sldId="270"/>
            <ac:grpSpMk id="12" creationId="{00000000-0000-0000-0000-000000000000}"/>
          </ac:grpSpMkLst>
        </pc:grpChg>
        <pc:grpChg chg="mod">
          <ac:chgData name="Mrs MacDonald" userId="952007e4-f8fe-4c3b-b85c-2d8367fd4790" providerId="ADAL" clId="{03AB55F1-E7A9-455B-868F-C5ADD29AFF96}" dt="2021-01-13T14:33:01.808" v="39" actId="207"/>
          <ac:grpSpMkLst>
            <pc:docMk/>
            <pc:sldMk cId="3967360025" sldId="270"/>
            <ac:grpSpMk id="13" creationId="{00000000-0000-0000-0000-000000000000}"/>
          </ac:grpSpMkLst>
        </pc:grpChg>
        <pc:picChg chg="add mod">
          <ac:chgData name="Mrs MacDonald" userId="952007e4-f8fe-4c3b-b85c-2d8367fd4790" providerId="ADAL" clId="{03AB55F1-E7A9-455B-868F-C5ADD29AFF96}" dt="2021-01-13T20:36:26.652" v="932"/>
          <ac:picMkLst>
            <pc:docMk/>
            <pc:sldMk cId="3967360025" sldId="270"/>
            <ac:picMk id="2" creationId="{DAF7B62D-382A-4512-B364-42993412F3B5}"/>
          </ac:picMkLst>
        </pc:picChg>
      </pc:sldChg>
      <pc:sldChg chg="addSp delSp modSp mod modTransition modAnim">
        <pc:chgData name="Mrs MacDonald" userId="952007e4-f8fe-4c3b-b85c-2d8367fd4790" providerId="ADAL" clId="{03AB55F1-E7A9-455B-868F-C5ADD29AFF96}" dt="2021-01-13T20:38:34.740" v="934"/>
        <pc:sldMkLst>
          <pc:docMk/>
          <pc:sldMk cId="3463240699" sldId="271"/>
        </pc:sldMkLst>
        <pc:spChg chg="mod">
          <ac:chgData name="Mrs MacDonald" userId="952007e4-f8fe-4c3b-b85c-2d8367fd4790" providerId="ADAL" clId="{03AB55F1-E7A9-455B-868F-C5ADD29AFF96}" dt="2021-01-13T14:34:08.396" v="45" actId="207"/>
          <ac:spMkLst>
            <pc:docMk/>
            <pc:sldMk cId="3463240699" sldId="271"/>
            <ac:spMk id="3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34:20.415" v="46" actId="207"/>
          <ac:spMkLst>
            <pc:docMk/>
            <pc:sldMk cId="3463240699" sldId="271"/>
            <ac:spMk id="23" creationId="{00000000-0000-0000-0000-000000000000}"/>
          </ac:spMkLst>
        </pc:spChg>
        <pc:picChg chg="add del mod">
          <ac:chgData name="Mrs MacDonald" userId="952007e4-f8fe-4c3b-b85c-2d8367fd4790" providerId="ADAL" clId="{03AB55F1-E7A9-455B-868F-C5ADD29AFF96}" dt="2021-01-13T20:36:29.562" v="933"/>
          <ac:picMkLst>
            <pc:docMk/>
            <pc:sldMk cId="3463240699" sldId="271"/>
            <ac:picMk id="2" creationId="{6D174753-4A3F-452C-953F-F5E48631A288}"/>
          </ac:picMkLst>
        </pc:picChg>
        <pc:picChg chg="add mod">
          <ac:chgData name="Mrs MacDonald" userId="952007e4-f8fe-4c3b-b85c-2d8367fd4790" providerId="ADAL" clId="{03AB55F1-E7A9-455B-868F-C5ADD29AFF96}" dt="2021-01-13T20:38:34.740" v="934"/>
          <ac:picMkLst>
            <pc:docMk/>
            <pc:sldMk cId="3463240699" sldId="271"/>
            <ac:picMk id="4" creationId="{C9D7AC8C-6C80-4777-89A0-507291D2D185}"/>
          </ac:picMkLst>
        </pc:picChg>
      </pc:sldChg>
      <pc:sldChg chg="addSp modSp">
        <pc:chgData name="Mrs MacDonald" userId="952007e4-f8fe-4c3b-b85c-2d8367fd4790" providerId="ADAL" clId="{03AB55F1-E7A9-455B-868F-C5ADD29AFF96}" dt="2021-01-13T20:36:26.652" v="932"/>
        <pc:sldMkLst>
          <pc:docMk/>
          <pc:sldMk cId="1449815833" sldId="435"/>
        </pc:sldMkLst>
        <pc:spChg chg="mod">
          <ac:chgData name="Mrs MacDonald" userId="952007e4-f8fe-4c3b-b85c-2d8367fd4790" providerId="ADAL" clId="{03AB55F1-E7A9-455B-868F-C5ADD29AFF96}" dt="2021-01-13T14:27:53.441" v="31" actId="207"/>
          <ac:spMkLst>
            <pc:docMk/>
            <pc:sldMk cId="1449815833" sldId="435"/>
            <ac:spMk id="2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7:53.441" v="31" actId="207"/>
          <ac:spMkLst>
            <pc:docMk/>
            <pc:sldMk cId="1449815833" sldId="435"/>
            <ac:spMk id="3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7:53.441" v="31" actId="207"/>
          <ac:spMkLst>
            <pc:docMk/>
            <pc:sldMk cId="1449815833" sldId="435"/>
            <ac:spMk id="6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7:53.441" v="31" actId="207"/>
          <ac:spMkLst>
            <pc:docMk/>
            <pc:sldMk cId="1449815833" sldId="435"/>
            <ac:spMk id="74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7:53.441" v="31" actId="207"/>
          <ac:spMkLst>
            <pc:docMk/>
            <pc:sldMk cId="1449815833" sldId="435"/>
            <ac:spMk id="75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7:53.441" v="31" actId="207"/>
          <ac:spMkLst>
            <pc:docMk/>
            <pc:sldMk cId="1449815833" sldId="435"/>
            <ac:spMk id="76" creationId="{00000000-0000-0000-0000-000000000000}"/>
          </ac:spMkLst>
        </pc:spChg>
        <pc:picChg chg="add mod">
          <ac:chgData name="Mrs MacDonald" userId="952007e4-f8fe-4c3b-b85c-2d8367fd4790" providerId="ADAL" clId="{03AB55F1-E7A9-455B-868F-C5ADD29AFF96}" dt="2021-01-13T20:36:26.652" v="932"/>
          <ac:picMkLst>
            <pc:docMk/>
            <pc:sldMk cId="1449815833" sldId="435"/>
            <ac:picMk id="7" creationId="{1598CA27-5DE5-4A26-B6D5-2291EA1681DE}"/>
          </ac:picMkLst>
        </pc:picChg>
      </pc:sldChg>
      <pc:sldChg chg="addSp delSp modSp mod ord modTransition modAnim">
        <pc:chgData name="Mrs MacDonald" userId="952007e4-f8fe-4c3b-b85c-2d8367fd4790" providerId="ADAL" clId="{03AB55F1-E7A9-455B-868F-C5ADD29AFF96}" dt="2021-01-13T20:36:26.652" v="932"/>
        <pc:sldMkLst>
          <pc:docMk/>
          <pc:sldMk cId="221507194" sldId="437"/>
        </pc:sldMkLst>
        <pc:spChg chg="del mod">
          <ac:chgData name="Mrs MacDonald" userId="952007e4-f8fe-4c3b-b85c-2d8367fd4790" providerId="ADAL" clId="{03AB55F1-E7A9-455B-868F-C5ADD29AFF96}" dt="2021-01-13T14:36:49.993" v="64" actId="478"/>
          <ac:spMkLst>
            <pc:docMk/>
            <pc:sldMk cId="221507194" sldId="437"/>
            <ac:spMk id="2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42:54.324" v="608" actId="14100"/>
          <ac:spMkLst>
            <pc:docMk/>
            <pc:sldMk cId="221507194" sldId="437"/>
            <ac:spMk id="4" creationId="{00000000-0000-0000-0000-000000000000}"/>
          </ac:spMkLst>
        </pc:spChg>
        <pc:spChg chg="add mod">
          <ac:chgData name="Mrs MacDonald" userId="952007e4-f8fe-4c3b-b85c-2d8367fd4790" providerId="ADAL" clId="{03AB55F1-E7A9-455B-868F-C5ADD29AFF96}" dt="2021-01-13T20:32:10.796" v="931" actId="20577"/>
          <ac:spMkLst>
            <pc:docMk/>
            <pc:sldMk cId="221507194" sldId="437"/>
            <ac:spMk id="6" creationId="{AAB7F3A4-EE6A-45E1-B0EE-391F3816487F}"/>
          </ac:spMkLst>
        </pc:spChg>
        <pc:picChg chg="add del mod">
          <ac:chgData name="Mrs MacDonald" userId="952007e4-f8fe-4c3b-b85c-2d8367fd4790" providerId="ADAL" clId="{03AB55F1-E7A9-455B-868F-C5ADD29AFF96}" dt="2021-01-13T20:31:57.366" v="928"/>
          <ac:picMkLst>
            <pc:docMk/>
            <pc:sldMk cId="221507194" sldId="437"/>
            <ac:picMk id="2" creationId="{A5F0586E-A858-4CB6-8E5B-C59AEB9053D9}"/>
          </ac:picMkLst>
        </pc:picChg>
        <pc:picChg chg="mod">
          <ac:chgData name="Mrs MacDonald" userId="952007e4-f8fe-4c3b-b85c-2d8367fd4790" providerId="ADAL" clId="{03AB55F1-E7A9-455B-868F-C5ADD29AFF96}" dt="2021-01-13T14:42:57.912" v="609" actId="1076"/>
          <ac:picMkLst>
            <pc:docMk/>
            <pc:sldMk cId="221507194" sldId="437"/>
            <ac:picMk id="3" creationId="{00000000-0000-0000-0000-000000000000}"/>
          </ac:picMkLst>
        </pc:picChg>
        <pc:picChg chg="add del mod">
          <ac:chgData name="Mrs MacDonald" userId="952007e4-f8fe-4c3b-b85c-2d8367fd4790" providerId="ADAL" clId="{03AB55F1-E7A9-455B-868F-C5ADD29AFF96}" dt="2021-01-13T20:32:06.660" v="930"/>
          <ac:picMkLst>
            <pc:docMk/>
            <pc:sldMk cId="221507194" sldId="437"/>
            <ac:picMk id="5" creationId="{C237EB39-DBE7-4838-AAE3-F6034C696269}"/>
          </ac:picMkLst>
        </pc:picChg>
        <pc:picChg chg="add mod">
          <ac:chgData name="Mrs MacDonald" userId="952007e4-f8fe-4c3b-b85c-2d8367fd4790" providerId="ADAL" clId="{03AB55F1-E7A9-455B-868F-C5ADD29AFF96}" dt="2021-01-13T20:36:26.652" v="932"/>
          <ac:picMkLst>
            <pc:docMk/>
            <pc:sldMk cId="221507194" sldId="437"/>
            <ac:picMk id="7" creationId="{C2E50D0E-B7B9-4C94-A85A-803925D9FE6C}"/>
          </ac:picMkLst>
        </pc:picChg>
        <pc:picChg chg="add mod">
          <ac:chgData name="Mrs MacDonald" userId="952007e4-f8fe-4c3b-b85c-2d8367fd4790" providerId="ADAL" clId="{03AB55F1-E7A9-455B-868F-C5ADD29AFF96}" dt="2021-01-13T14:42:59.376" v="610" actId="1076"/>
          <ac:picMkLst>
            <pc:docMk/>
            <pc:sldMk cId="221507194" sldId="437"/>
            <ac:picMk id="1026" creationId="{B8F4EE34-7DFF-483E-A047-B4B6674F1EFF}"/>
          </ac:picMkLst>
        </pc:picChg>
      </pc:sldChg>
      <pc:sldChg chg="addSp modSp">
        <pc:chgData name="Mrs MacDonald" userId="952007e4-f8fe-4c3b-b85c-2d8367fd4790" providerId="ADAL" clId="{03AB55F1-E7A9-455B-868F-C5ADD29AFF96}" dt="2021-01-13T20:36:26.652" v="932"/>
        <pc:sldMkLst>
          <pc:docMk/>
          <pc:sldMk cId="2595475311" sldId="438"/>
        </pc:sldMkLst>
        <pc:spChg chg="mod">
          <ac:chgData name="Mrs MacDonald" userId="952007e4-f8fe-4c3b-b85c-2d8367fd4790" providerId="ADAL" clId="{03AB55F1-E7A9-455B-868F-C5ADD29AFF96}" dt="2021-01-13T14:28:01.698" v="32" actId="207"/>
          <ac:spMkLst>
            <pc:docMk/>
            <pc:sldMk cId="2595475311" sldId="438"/>
            <ac:spMk id="2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44:24.377" v="652" actId="403"/>
          <ac:spMkLst>
            <pc:docMk/>
            <pc:sldMk cId="2595475311" sldId="438"/>
            <ac:spMk id="3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8:01.698" v="32" actId="207"/>
          <ac:spMkLst>
            <pc:docMk/>
            <pc:sldMk cId="2595475311" sldId="438"/>
            <ac:spMk id="29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44:19.129" v="650" actId="207"/>
          <ac:spMkLst>
            <pc:docMk/>
            <pc:sldMk cId="2595475311" sldId="438"/>
            <ac:spMk id="30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8:01.698" v="32" actId="207"/>
          <ac:spMkLst>
            <pc:docMk/>
            <pc:sldMk cId="2595475311" sldId="438"/>
            <ac:spMk id="31" creationId="{00000000-0000-0000-0000-000000000000}"/>
          </ac:spMkLst>
        </pc:spChg>
        <pc:picChg chg="add mod">
          <ac:chgData name="Mrs MacDonald" userId="952007e4-f8fe-4c3b-b85c-2d8367fd4790" providerId="ADAL" clId="{03AB55F1-E7A9-455B-868F-C5ADD29AFF96}" dt="2021-01-13T20:36:26.652" v="932"/>
          <ac:picMkLst>
            <pc:docMk/>
            <pc:sldMk cId="2595475311" sldId="438"/>
            <ac:picMk id="4" creationId="{DCC77B83-840A-4C1F-9B5F-547B8D9098B1}"/>
          </ac:picMkLst>
        </pc:picChg>
        <pc:picChg chg="mod">
          <ac:chgData name="Mrs MacDonald" userId="952007e4-f8fe-4c3b-b85c-2d8367fd4790" providerId="ADAL" clId="{03AB55F1-E7A9-455B-868F-C5ADD29AFF96}" dt="2021-01-13T14:28:01.698" v="32" actId="207"/>
          <ac:picMkLst>
            <pc:docMk/>
            <pc:sldMk cId="2595475311" sldId="438"/>
            <ac:picMk id="26" creationId="{00000000-0000-0000-0000-000000000000}"/>
          </ac:picMkLst>
        </pc:picChg>
        <pc:picChg chg="mod">
          <ac:chgData name="Mrs MacDonald" userId="952007e4-f8fe-4c3b-b85c-2d8367fd4790" providerId="ADAL" clId="{03AB55F1-E7A9-455B-868F-C5ADD29AFF96}" dt="2021-01-13T14:28:01.698" v="32" actId="207"/>
          <ac:picMkLst>
            <pc:docMk/>
            <pc:sldMk cId="2595475311" sldId="438"/>
            <ac:picMk id="27" creationId="{00000000-0000-0000-0000-000000000000}"/>
          </ac:picMkLst>
        </pc:picChg>
        <pc:picChg chg="mod">
          <ac:chgData name="Mrs MacDonald" userId="952007e4-f8fe-4c3b-b85c-2d8367fd4790" providerId="ADAL" clId="{03AB55F1-E7A9-455B-868F-C5ADD29AFF96}" dt="2021-01-13T14:28:01.698" v="32" actId="207"/>
          <ac:picMkLst>
            <pc:docMk/>
            <pc:sldMk cId="2595475311" sldId="438"/>
            <ac:picMk id="28" creationId="{00000000-0000-0000-0000-000000000000}"/>
          </ac:picMkLst>
        </pc:picChg>
      </pc:sldChg>
      <pc:sldChg chg="addSp modSp mod">
        <pc:chgData name="Mrs MacDonald" userId="952007e4-f8fe-4c3b-b85c-2d8367fd4790" providerId="ADAL" clId="{03AB55F1-E7A9-455B-868F-C5ADD29AFF96}" dt="2021-01-13T20:41:59.297" v="935"/>
        <pc:sldMkLst>
          <pc:docMk/>
          <pc:sldMk cId="4089545657" sldId="439"/>
        </pc:sldMkLst>
        <pc:spChg chg="mod">
          <ac:chgData name="Mrs MacDonald" userId="952007e4-f8fe-4c3b-b85c-2d8367fd4790" providerId="ADAL" clId="{03AB55F1-E7A9-455B-868F-C5ADD29AFF96}" dt="2021-01-13T14:28:06.446" v="33" actId="207"/>
          <ac:spMkLst>
            <pc:docMk/>
            <pc:sldMk cId="4089545657" sldId="439"/>
            <ac:spMk id="35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8:06.446" v="33" actId="207"/>
          <ac:spMkLst>
            <pc:docMk/>
            <pc:sldMk cId="4089545657" sldId="439"/>
            <ac:spMk id="36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35:47.006" v="54" actId="20577"/>
          <ac:spMkLst>
            <pc:docMk/>
            <pc:sldMk cId="4089545657" sldId="439"/>
            <ac:spMk id="91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8:06.446" v="33" actId="207"/>
          <ac:spMkLst>
            <pc:docMk/>
            <pc:sldMk cId="4089545657" sldId="439"/>
            <ac:spMk id="92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8:06.446" v="33" actId="207"/>
          <ac:spMkLst>
            <pc:docMk/>
            <pc:sldMk cId="4089545657" sldId="439"/>
            <ac:spMk id="93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8:06.446" v="33" actId="207"/>
          <ac:spMkLst>
            <pc:docMk/>
            <pc:sldMk cId="4089545657" sldId="439"/>
            <ac:spMk id="107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8:06.446" v="33" actId="207"/>
          <ac:spMkLst>
            <pc:docMk/>
            <pc:sldMk cId="4089545657" sldId="439"/>
            <ac:spMk id="108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28:06.446" v="33" actId="207"/>
          <ac:spMkLst>
            <pc:docMk/>
            <pc:sldMk cId="4089545657" sldId="439"/>
            <ac:spMk id="109" creationId="{00000000-0000-0000-0000-000000000000}"/>
          </ac:spMkLst>
        </pc:spChg>
        <pc:grpChg chg="mod">
          <ac:chgData name="Mrs MacDonald" userId="952007e4-f8fe-4c3b-b85c-2d8367fd4790" providerId="ADAL" clId="{03AB55F1-E7A9-455B-868F-C5ADD29AFF96}" dt="2021-01-13T14:28:06.446" v="33" actId="207"/>
          <ac:grpSpMkLst>
            <pc:docMk/>
            <pc:sldMk cId="4089545657" sldId="439"/>
            <ac:grpSpMk id="11" creationId="{00000000-0000-0000-0000-000000000000}"/>
          </ac:grpSpMkLst>
        </pc:grpChg>
        <pc:grpChg chg="mod">
          <ac:chgData name="Mrs MacDonald" userId="952007e4-f8fe-4c3b-b85c-2d8367fd4790" providerId="ADAL" clId="{03AB55F1-E7A9-455B-868F-C5ADD29AFF96}" dt="2021-01-13T14:28:06.446" v="33" actId="207"/>
          <ac:grpSpMkLst>
            <pc:docMk/>
            <pc:sldMk cId="4089545657" sldId="439"/>
            <ac:grpSpMk id="55" creationId="{00000000-0000-0000-0000-000000000000}"/>
          </ac:grpSpMkLst>
        </pc:grpChg>
        <pc:grpChg chg="mod">
          <ac:chgData name="Mrs MacDonald" userId="952007e4-f8fe-4c3b-b85c-2d8367fd4790" providerId="ADAL" clId="{03AB55F1-E7A9-455B-868F-C5ADD29AFF96}" dt="2021-01-13T14:28:06.446" v="33" actId="207"/>
          <ac:grpSpMkLst>
            <pc:docMk/>
            <pc:sldMk cId="4089545657" sldId="439"/>
            <ac:grpSpMk id="94" creationId="{00000000-0000-0000-0000-000000000000}"/>
          </ac:grpSpMkLst>
        </pc:grpChg>
        <pc:grpChg chg="mod">
          <ac:chgData name="Mrs MacDonald" userId="952007e4-f8fe-4c3b-b85c-2d8367fd4790" providerId="ADAL" clId="{03AB55F1-E7A9-455B-868F-C5ADD29AFF96}" dt="2021-01-13T14:28:06.446" v="33" actId="207"/>
          <ac:grpSpMkLst>
            <pc:docMk/>
            <pc:sldMk cId="4089545657" sldId="439"/>
            <ac:grpSpMk id="102" creationId="{00000000-0000-0000-0000-000000000000}"/>
          </ac:grpSpMkLst>
        </pc:grpChg>
        <pc:picChg chg="add mod">
          <ac:chgData name="Mrs MacDonald" userId="952007e4-f8fe-4c3b-b85c-2d8367fd4790" providerId="ADAL" clId="{03AB55F1-E7A9-455B-868F-C5ADD29AFF96}" dt="2021-01-13T20:41:59.297" v="935"/>
          <ac:picMkLst>
            <pc:docMk/>
            <pc:sldMk cId="4089545657" sldId="439"/>
            <ac:picMk id="3" creationId="{34694464-5165-4773-BA88-99E74E7500F2}"/>
          </ac:picMkLst>
        </pc:picChg>
        <pc:inkChg chg="add">
          <ac:chgData name="Mrs MacDonald" userId="952007e4-f8fe-4c3b-b85c-2d8367fd4790" providerId="ADAL" clId="{03AB55F1-E7A9-455B-868F-C5ADD29AFF96}" dt="2021-01-13T20:41:59.297" v="935"/>
          <ac:inkMkLst>
            <pc:docMk/>
            <pc:sldMk cId="4089545657" sldId="439"/>
            <ac:inkMk id="2" creationId="{2990DCFE-BE75-4C6E-99D7-7F3E3D5909DA}"/>
          </ac:inkMkLst>
        </pc:inkChg>
      </pc:sldChg>
      <pc:sldChg chg="del">
        <pc:chgData name="Mrs MacDonald" userId="952007e4-f8fe-4c3b-b85c-2d8367fd4790" providerId="ADAL" clId="{03AB55F1-E7A9-455B-868F-C5ADD29AFF96}" dt="2021-01-13T14:28:15.056" v="38" actId="47"/>
        <pc:sldMkLst>
          <pc:docMk/>
          <pc:sldMk cId="702962341" sldId="448"/>
        </pc:sldMkLst>
      </pc:sldChg>
      <pc:sldChg chg="del">
        <pc:chgData name="Mrs MacDonald" userId="952007e4-f8fe-4c3b-b85c-2d8367fd4790" providerId="ADAL" clId="{03AB55F1-E7A9-455B-868F-C5ADD29AFF96}" dt="2021-01-13T14:28:11.078" v="34" actId="47"/>
        <pc:sldMkLst>
          <pc:docMk/>
          <pc:sldMk cId="166469455" sldId="454"/>
        </pc:sldMkLst>
      </pc:sldChg>
      <pc:sldChg chg="del">
        <pc:chgData name="Mrs MacDonald" userId="952007e4-f8fe-4c3b-b85c-2d8367fd4790" providerId="ADAL" clId="{03AB55F1-E7A9-455B-868F-C5ADD29AFF96}" dt="2021-01-13T14:28:11.871" v="35" actId="47"/>
        <pc:sldMkLst>
          <pc:docMk/>
          <pc:sldMk cId="2113711983" sldId="461"/>
        </pc:sldMkLst>
      </pc:sldChg>
      <pc:sldChg chg="del">
        <pc:chgData name="Mrs MacDonald" userId="952007e4-f8fe-4c3b-b85c-2d8367fd4790" providerId="ADAL" clId="{03AB55F1-E7A9-455B-868F-C5ADD29AFF96}" dt="2021-01-13T14:28:12.536" v="36" actId="47"/>
        <pc:sldMkLst>
          <pc:docMk/>
          <pc:sldMk cId="3457226313" sldId="462"/>
        </pc:sldMkLst>
      </pc:sldChg>
      <pc:sldChg chg="del">
        <pc:chgData name="Mrs MacDonald" userId="952007e4-f8fe-4c3b-b85c-2d8367fd4790" providerId="ADAL" clId="{03AB55F1-E7A9-455B-868F-C5ADD29AFF96}" dt="2021-01-13T14:28:14.101" v="37" actId="47"/>
        <pc:sldMkLst>
          <pc:docMk/>
          <pc:sldMk cId="1024413357" sldId="463"/>
        </pc:sldMkLst>
      </pc:sldChg>
      <pc:sldChg chg="modSp del mod">
        <pc:chgData name="Mrs MacDonald" userId="952007e4-f8fe-4c3b-b85c-2d8367fd4790" providerId="ADAL" clId="{03AB55F1-E7A9-455B-868F-C5ADD29AFF96}" dt="2021-01-13T20:30:17.859" v="926" actId="47"/>
        <pc:sldMkLst>
          <pc:docMk/>
          <pc:sldMk cId="4008633572" sldId="464"/>
        </pc:sldMkLst>
        <pc:spChg chg="mod">
          <ac:chgData name="Mrs MacDonald" userId="952007e4-f8fe-4c3b-b85c-2d8367fd4790" providerId="ADAL" clId="{03AB55F1-E7A9-455B-868F-C5ADD29AFF96}" dt="2021-01-13T14:43:18.488" v="617" actId="20577"/>
          <ac:spMkLst>
            <pc:docMk/>
            <pc:sldMk cId="4008633572" sldId="464"/>
            <ac:spMk id="2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43:26.298" v="643" actId="20577"/>
          <ac:spMkLst>
            <pc:docMk/>
            <pc:sldMk cId="4008633572" sldId="464"/>
            <ac:spMk id="5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14:43:50.132" v="649" actId="20577"/>
          <ac:spMkLst>
            <pc:docMk/>
            <pc:sldMk cId="4008633572" sldId="464"/>
            <ac:spMk id="6" creationId="{00000000-0000-0000-0000-000000000000}"/>
          </ac:spMkLst>
        </pc:spChg>
      </pc:sldChg>
      <pc:sldChg chg="add del ord">
        <pc:chgData name="Mrs MacDonald" userId="952007e4-f8fe-4c3b-b85c-2d8367fd4790" providerId="ADAL" clId="{03AB55F1-E7A9-455B-868F-C5ADD29AFF96}" dt="2021-01-13T14:43:33.285" v="647" actId="47"/>
        <pc:sldMkLst>
          <pc:docMk/>
          <pc:sldMk cId="2231562184" sldId="465"/>
        </pc:sldMkLst>
      </pc:sldChg>
      <pc:sldChg chg="addSp delSp modSp add mod ord">
        <pc:chgData name="Mrs MacDonald" userId="952007e4-f8fe-4c3b-b85c-2d8367fd4790" providerId="ADAL" clId="{03AB55F1-E7A9-455B-868F-C5ADD29AFF96}" dt="2021-01-13T20:31:54.782" v="927"/>
        <pc:sldMkLst>
          <pc:docMk/>
          <pc:sldMk cId="3695674616" sldId="466"/>
        </pc:sldMkLst>
        <pc:spChg chg="mod">
          <ac:chgData name="Mrs MacDonald" userId="952007e4-f8fe-4c3b-b85c-2d8367fd4790" providerId="ADAL" clId="{03AB55F1-E7A9-455B-868F-C5ADD29AFF96}" dt="2021-01-13T14:43:46.324" v="648" actId="20577"/>
          <ac:spMkLst>
            <pc:docMk/>
            <pc:sldMk cId="3695674616" sldId="466"/>
            <ac:spMk id="6" creationId="{00000000-0000-0000-0000-000000000000}"/>
          </ac:spMkLst>
        </pc:spChg>
        <pc:spChg chg="mod">
          <ac:chgData name="Mrs MacDonald" userId="952007e4-f8fe-4c3b-b85c-2d8367fd4790" providerId="ADAL" clId="{03AB55F1-E7A9-455B-868F-C5ADD29AFF96}" dt="2021-01-13T20:29:45.827" v="917" actId="20577"/>
          <ac:spMkLst>
            <pc:docMk/>
            <pc:sldMk cId="3695674616" sldId="466"/>
            <ac:spMk id="8" creationId="{00000000-0000-0000-0000-000000000000}"/>
          </ac:spMkLst>
        </pc:spChg>
        <pc:picChg chg="del">
          <ac:chgData name="Mrs MacDonald" userId="952007e4-f8fe-4c3b-b85c-2d8367fd4790" providerId="ADAL" clId="{03AB55F1-E7A9-455B-868F-C5ADD29AFF96}" dt="2021-01-13T20:30:00.235" v="918" actId="478"/>
          <ac:picMkLst>
            <pc:docMk/>
            <pc:sldMk cId="3695674616" sldId="466"/>
            <ac:picMk id="4" creationId="{E3BA4DAD-9775-4DA3-8323-F8619CD6D6F2}"/>
          </ac:picMkLst>
        </pc:picChg>
        <pc:picChg chg="add mod">
          <ac:chgData name="Mrs MacDonald" userId="952007e4-f8fe-4c3b-b85c-2d8367fd4790" providerId="ADAL" clId="{03AB55F1-E7A9-455B-868F-C5ADD29AFF96}" dt="2021-01-13T20:31:54.782" v="927"/>
          <ac:picMkLst>
            <pc:docMk/>
            <pc:sldMk cId="3695674616" sldId="466"/>
            <ac:picMk id="7" creationId="{D3579587-06A7-43F7-9CBB-64423A006215}"/>
          </ac:picMkLst>
        </pc:picChg>
        <pc:picChg chg="add mod">
          <ac:chgData name="Mrs MacDonald" userId="952007e4-f8fe-4c3b-b85c-2d8367fd4790" providerId="ADAL" clId="{03AB55F1-E7A9-455B-868F-C5ADD29AFF96}" dt="2021-01-13T20:30:07.932" v="922" actId="14100"/>
          <ac:picMkLst>
            <pc:docMk/>
            <pc:sldMk cId="3695674616" sldId="466"/>
            <ac:picMk id="9" creationId="{A99FE821-CB7E-4946-B102-81407BD96A1F}"/>
          </ac:picMkLst>
        </pc:picChg>
      </pc:sldChg>
      <pc:sldChg chg="addSp delSp modSp add mod modAnim">
        <pc:chgData name="Mrs MacDonald" userId="952007e4-f8fe-4c3b-b85c-2d8367fd4790" providerId="ADAL" clId="{03AB55F1-E7A9-455B-868F-C5ADD29AFF96}" dt="2021-01-13T20:41:59.297" v="935"/>
        <pc:sldMkLst>
          <pc:docMk/>
          <pc:sldMk cId="2382737053" sldId="467"/>
        </pc:sldMkLst>
        <pc:spChg chg="del">
          <ac:chgData name="Mrs MacDonald" userId="952007e4-f8fe-4c3b-b85c-2d8367fd4790" providerId="ADAL" clId="{03AB55F1-E7A9-455B-868F-C5ADD29AFF96}" dt="2021-01-13T20:26:42.277" v="662" actId="478"/>
          <ac:spMkLst>
            <pc:docMk/>
            <pc:sldMk cId="2382737053" sldId="467"/>
            <ac:spMk id="35" creationId="{00000000-0000-0000-0000-000000000000}"/>
          </ac:spMkLst>
        </pc:spChg>
        <pc:spChg chg="del">
          <ac:chgData name="Mrs MacDonald" userId="952007e4-f8fe-4c3b-b85c-2d8367fd4790" providerId="ADAL" clId="{03AB55F1-E7A9-455B-868F-C5ADD29AFF96}" dt="2021-01-13T20:26:42.277" v="662" actId="478"/>
          <ac:spMkLst>
            <pc:docMk/>
            <pc:sldMk cId="2382737053" sldId="467"/>
            <ac:spMk id="36" creationId="{00000000-0000-0000-0000-000000000000}"/>
          </ac:spMkLst>
        </pc:spChg>
        <pc:spChg chg="add mod">
          <ac:chgData name="Mrs MacDonald" userId="952007e4-f8fe-4c3b-b85c-2d8367fd4790" providerId="ADAL" clId="{03AB55F1-E7A9-455B-868F-C5ADD29AFF96}" dt="2021-01-13T20:28:16.747" v="723" actId="27636"/>
          <ac:spMkLst>
            <pc:docMk/>
            <pc:sldMk cId="2382737053" sldId="467"/>
            <ac:spMk id="50" creationId="{1044FA3F-A599-490F-9766-3CD8BF104E6A}"/>
          </ac:spMkLst>
        </pc:spChg>
        <pc:spChg chg="add mod">
          <ac:chgData name="Mrs MacDonald" userId="952007e4-f8fe-4c3b-b85c-2d8367fd4790" providerId="ADAL" clId="{03AB55F1-E7A9-455B-868F-C5ADD29AFF96}" dt="2021-01-13T20:29:36.115" v="902" actId="1076"/>
          <ac:spMkLst>
            <pc:docMk/>
            <pc:sldMk cId="2382737053" sldId="467"/>
            <ac:spMk id="51" creationId="{CFB0CE3F-8D3E-411E-970C-A135B2629491}"/>
          </ac:spMkLst>
        </pc:spChg>
        <pc:spChg chg="del">
          <ac:chgData name="Mrs MacDonald" userId="952007e4-f8fe-4c3b-b85c-2d8367fd4790" providerId="ADAL" clId="{03AB55F1-E7A9-455B-868F-C5ADD29AFF96}" dt="2021-01-13T20:26:42.277" v="662" actId="478"/>
          <ac:spMkLst>
            <pc:docMk/>
            <pc:sldMk cId="2382737053" sldId="467"/>
            <ac:spMk id="91" creationId="{00000000-0000-0000-0000-000000000000}"/>
          </ac:spMkLst>
        </pc:spChg>
        <pc:spChg chg="del">
          <ac:chgData name="Mrs MacDonald" userId="952007e4-f8fe-4c3b-b85c-2d8367fd4790" providerId="ADAL" clId="{03AB55F1-E7A9-455B-868F-C5ADD29AFF96}" dt="2021-01-13T20:26:42.277" v="662" actId="478"/>
          <ac:spMkLst>
            <pc:docMk/>
            <pc:sldMk cId="2382737053" sldId="467"/>
            <ac:spMk id="92" creationId="{00000000-0000-0000-0000-000000000000}"/>
          </ac:spMkLst>
        </pc:spChg>
        <pc:spChg chg="del">
          <ac:chgData name="Mrs MacDonald" userId="952007e4-f8fe-4c3b-b85c-2d8367fd4790" providerId="ADAL" clId="{03AB55F1-E7A9-455B-868F-C5ADD29AFF96}" dt="2021-01-13T20:26:42.277" v="662" actId="478"/>
          <ac:spMkLst>
            <pc:docMk/>
            <pc:sldMk cId="2382737053" sldId="467"/>
            <ac:spMk id="93" creationId="{00000000-0000-0000-0000-000000000000}"/>
          </ac:spMkLst>
        </pc:spChg>
        <pc:spChg chg="del">
          <ac:chgData name="Mrs MacDonald" userId="952007e4-f8fe-4c3b-b85c-2d8367fd4790" providerId="ADAL" clId="{03AB55F1-E7A9-455B-868F-C5ADD29AFF96}" dt="2021-01-13T20:26:42.277" v="662" actId="478"/>
          <ac:spMkLst>
            <pc:docMk/>
            <pc:sldMk cId="2382737053" sldId="467"/>
            <ac:spMk id="107" creationId="{00000000-0000-0000-0000-000000000000}"/>
          </ac:spMkLst>
        </pc:spChg>
        <pc:spChg chg="del">
          <ac:chgData name="Mrs MacDonald" userId="952007e4-f8fe-4c3b-b85c-2d8367fd4790" providerId="ADAL" clId="{03AB55F1-E7A9-455B-868F-C5ADD29AFF96}" dt="2021-01-13T20:26:42.277" v="662" actId="478"/>
          <ac:spMkLst>
            <pc:docMk/>
            <pc:sldMk cId="2382737053" sldId="467"/>
            <ac:spMk id="108" creationId="{00000000-0000-0000-0000-000000000000}"/>
          </ac:spMkLst>
        </pc:spChg>
        <pc:spChg chg="del">
          <ac:chgData name="Mrs MacDonald" userId="952007e4-f8fe-4c3b-b85c-2d8367fd4790" providerId="ADAL" clId="{03AB55F1-E7A9-455B-868F-C5ADD29AFF96}" dt="2021-01-13T20:26:42.277" v="662" actId="478"/>
          <ac:spMkLst>
            <pc:docMk/>
            <pc:sldMk cId="2382737053" sldId="467"/>
            <ac:spMk id="109" creationId="{00000000-0000-0000-0000-000000000000}"/>
          </ac:spMkLst>
        </pc:spChg>
        <pc:grpChg chg="del">
          <ac:chgData name="Mrs MacDonald" userId="952007e4-f8fe-4c3b-b85c-2d8367fd4790" providerId="ADAL" clId="{03AB55F1-E7A9-455B-868F-C5ADD29AFF96}" dt="2021-01-13T20:26:42.277" v="662" actId="478"/>
          <ac:grpSpMkLst>
            <pc:docMk/>
            <pc:sldMk cId="2382737053" sldId="467"/>
            <ac:grpSpMk id="11" creationId="{00000000-0000-0000-0000-000000000000}"/>
          </ac:grpSpMkLst>
        </pc:grpChg>
        <pc:grpChg chg="del">
          <ac:chgData name="Mrs MacDonald" userId="952007e4-f8fe-4c3b-b85c-2d8367fd4790" providerId="ADAL" clId="{03AB55F1-E7A9-455B-868F-C5ADD29AFF96}" dt="2021-01-13T20:26:42.277" v="662" actId="478"/>
          <ac:grpSpMkLst>
            <pc:docMk/>
            <pc:sldMk cId="2382737053" sldId="467"/>
            <ac:grpSpMk id="55" creationId="{00000000-0000-0000-0000-000000000000}"/>
          </ac:grpSpMkLst>
        </pc:grpChg>
        <pc:grpChg chg="del">
          <ac:chgData name="Mrs MacDonald" userId="952007e4-f8fe-4c3b-b85c-2d8367fd4790" providerId="ADAL" clId="{03AB55F1-E7A9-455B-868F-C5ADD29AFF96}" dt="2021-01-13T20:26:42.277" v="662" actId="478"/>
          <ac:grpSpMkLst>
            <pc:docMk/>
            <pc:sldMk cId="2382737053" sldId="467"/>
            <ac:grpSpMk id="94" creationId="{00000000-0000-0000-0000-000000000000}"/>
          </ac:grpSpMkLst>
        </pc:grpChg>
        <pc:grpChg chg="del">
          <ac:chgData name="Mrs MacDonald" userId="952007e4-f8fe-4c3b-b85c-2d8367fd4790" providerId="ADAL" clId="{03AB55F1-E7A9-455B-868F-C5ADD29AFF96}" dt="2021-01-13T20:26:42.277" v="662" actId="478"/>
          <ac:grpSpMkLst>
            <pc:docMk/>
            <pc:sldMk cId="2382737053" sldId="467"/>
            <ac:grpSpMk id="102" creationId="{00000000-0000-0000-0000-000000000000}"/>
          </ac:grpSpMkLst>
        </pc:grpChg>
        <pc:picChg chg="add mod">
          <ac:chgData name="Mrs MacDonald" userId="952007e4-f8fe-4c3b-b85c-2d8367fd4790" providerId="ADAL" clId="{03AB55F1-E7A9-455B-868F-C5ADD29AFF96}" dt="2021-01-13T20:27:44.917" v="676" actId="1076"/>
          <ac:picMkLst>
            <pc:docMk/>
            <pc:sldMk cId="2382737053" sldId="467"/>
            <ac:picMk id="3" creationId="{11199479-5648-44AB-9D95-26C791E0563A}"/>
          </ac:picMkLst>
        </pc:picChg>
        <pc:picChg chg="add mod">
          <ac:chgData name="Mrs MacDonald" userId="952007e4-f8fe-4c3b-b85c-2d8367fd4790" providerId="ADAL" clId="{03AB55F1-E7A9-455B-868F-C5ADD29AFF96}" dt="2021-01-13T20:27:47.112" v="677" actId="1076"/>
          <ac:picMkLst>
            <pc:docMk/>
            <pc:sldMk cId="2382737053" sldId="467"/>
            <ac:picMk id="5" creationId="{0B707104-95DE-471F-981C-42F6E7FD9E34}"/>
          </ac:picMkLst>
        </pc:picChg>
        <pc:picChg chg="add mod">
          <ac:chgData name="Mrs MacDonald" userId="952007e4-f8fe-4c3b-b85c-2d8367fd4790" providerId="ADAL" clId="{03AB55F1-E7A9-455B-868F-C5ADD29AFF96}" dt="2021-01-13T20:41:59.297" v="935"/>
          <ac:picMkLst>
            <pc:docMk/>
            <pc:sldMk cId="2382737053" sldId="467"/>
            <ac:picMk id="6" creationId="{FD0A1478-896D-4C01-8F50-714939C19CA1}"/>
          </ac:picMkLst>
        </pc:picChg>
      </pc:sldChg>
      <pc:sldChg chg="addSp modSp add ord">
        <pc:chgData name="Mrs MacDonald" userId="952007e4-f8fe-4c3b-b85c-2d8367fd4790" providerId="ADAL" clId="{03AB55F1-E7A9-455B-868F-C5ADD29AFF96}" dt="2021-01-13T20:41:59.297" v="935"/>
        <pc:sldMkLst>
          <pc:docMk/>
          <pc:sldMk cId="4282576982" sldId="468"/>
        </pc:sldMkLst>
        <pc:picChg chg="add mod">
          <ac:chgData name="Mrs MacDonald" userId="952007e4-f8fe-4c3b-b85c-2d8367fd4790" providerId="ADAL" clId="{03AB55F1-E7A9-455B-868F-C5ADD29AFF96}" dt="2021-01-13T20:41:59.297" v="935"/>
          <ac:picMkLst>
            <pc:docMk/>
            <pc:sldMk cId="4282576982" sldId="468"/>
            <ac:picMk id="4" creationId="{0582A3AD-B6ED-45BF-9814-1098ACBA8DC1}"/>
          </ac:picMkLst>
        </pc:picChg>
      </pc:sldChg>
      <pc:sldMasterChg chg="del delSldLayout">
        <pc:chgData name="Mrs MacDonald" userId="952007e4-f8fe-4c3b-b85c-2d8367fd4790" providerId="ADAL" clId="{03AB55F1-E7A9-455B-868F-C5ADD29AFF96}" dt="2021-01-13T14:28:15.056" v="38" actId="47"/>
        <pc:sldMasterMkLst>
          <pc:docMk/>
          <pc:sldMasterMk cId="2236975979" sldId="2147483648"/>
        </pc:sldMasterMkLst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1390029974" sldId="2147483649"/>
          </pc:sldLayoutMkLst>
        </pc:sldLayoutChg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1606376360" sldId="2147483650"/>
          </pc:sldLayoutMkLst>
        </pc:sldLayoutChg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3214173848" sldId="2147483651"/>
          </pc:sldLayoutMkLst>
        </pc:sldLayoutChg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4150133357" sldId="2147483652"/>
          </pc:sldLayoutMkLst>
        </pc:sldLayoutChg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3544184175" sldId="2147483653"/>
          </pc:sldLayoutMkLst>
        </pc:sldLayoutChg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1072999155" sldId="2147483654"/>
          </pc:sldLayoutMkLst>
        </pc:sldLayoutChg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834133400" sldId="2147483655"/>
          </pc:sldLayoutMkLst>
        </pc:sldLayoutChg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1335227681" sldId="2147483656"/>
          </pc:sldLayoutMkLst>
        </pc:sldLayoutChg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667548151" sldId="2147483657"/>
          </pc:sldLayoutMkLst>
        </pc:sldLayoutChg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4074668529" sldId="2147483658"/>
          </pc:sldLayoutMkLst>
        </pc:sldLayoutChg>
        <pc:sldLayoutChg chg="del">
          <pc:chgData name="Mrs MacDonald" userId="952007e4-f8fe-4c3b-b85c-2d8367fd4790" providerId="ADAL" clId="{03AB55F1-E7A9-455B-868F-C5ADD29AFF96}" dt="2021-01-13T14:28:15.056" v="38" actId="47"/>
          <pc:sldLayoutMkLst>
            <pc:docMk/>
            <pc:sldMasterMk cId="2236975979" sldId="2147483648"/>
            <pc:sldLayoutMk cId="2289677698" sldId="2147483659"/>
          </pc:sldLayoutMkLst>
        </pc:sldLayoutChg>
      </pc:sldMasterChg>
    </pc:docChg>
  </pc:docChgLst>
</pc:chgInfo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1-13T20:32:20.754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context xml:id="ctx1">
      <inkml:inkSource xml:id="inkSrc13">
        <inkml:traceFormat>
          <inkml:channel name="X" type="integer" max="2736" units="cm"/>
          <inkml:channel name="Y" type="integer" max="1824" units="cm"/>
          <inkml:channel name="T" type="integer" max="2.14748E9" units="dev"/>
        </inkml:traceFormat>
        <inkml:channelProperties>
          <inkml:channelProperty channel="X" name="resolution" value="105.23077" units="1/cm"/>
          <inkml:channelProperty channel="Y" name="resolution" value="105.43353" units="1/cm"/>
          <inkml:channelProperty channel="T" name="resolution" value="1" units="1/dev"/>
        </inkml:channelProperties>
      </inkml:inkSource>
      <inkml:timestamp xml:id="ts1" timeString="2021-01-13T20:32:20.754"/>
    </inkml:context>
  </inkml:definitions>
  <iact:action type="add" startTime="50910">
    <iact:property name="dataType"/>
    <iact:actionData xml:id="d0">
      <inkml:trace xmlns:inkml="http://www.w3.org/2003/InkML" xml:id="stk0" contextRef="#ctx0" brushRef="#br0">2275 6032 730 0,'0'0'32'9,"0"0"8"-9,0 0-32 0,0 0-8 0,0 0 0 0,0 0 0 0,0 0 24 0,0 0 3 0,0 0 1 0,0 0 0 0,0 0-28 0,0 0 0 4,0 0 0-4,0 0 0 18,0 0 24-18,0 0 0 0,0 0 0 1,11-4 0 15,-11 4 12-16,4-3 1 0,4 3 1 0,-8 0 0 11,0 0 10-10,8-4 1 0,0 4 1-1,4 0 0 16,-12 0-18-16,0 0-3 0,12 0-1 0,-12 0 0 15,0 0-28-15,3 0 0 2,9 4 0-2,0-4-10 12,-4 0 10-12,4 3 0 1,-4-3 10-1,3 4-10 16,-11-4 16-16,8 3-4 1,0-3 0-1,4 4 0 15,4-4 9-15,-13 3 2 0,-3-3 0 0,0 0 0 15,0 0 5-15,12 0 0 1,0 4 1-1,-12-4 0 3,0 0-16-2,4 7-3 15,4-4-1-16,-8-3 0 2,0 0-9-2,0 0 0 16,12 7 9-13,-12-7-9-3,0 0 0 0,0 0 0 0,0 7 0 1,0-7-8 6,4 10 8-5,0 1 0 13,-4-11 8-11,7 10-8-4,-7 1 0 0,0-11 0 1,0 0 0-1,0 0 0 16,12 7 0-15,-12 3 11-1,0 1-3 0,0-1 0 15,0 1-8-13,4-1 12-2,-4 1-12 0,0 3 12 17,0-4-12-14,0 1 0-3,4-4 9 0,-4 7-9 0,0-4 8 0,-4 1-8 20,4 3 10-18,0-4-10-2,0 1 11 0,0-1-11 0,0 4 12 0,0-4-12 8,-4 4 12-8,4-3-12 16,0-4 12-13,-8 7-12-3,8 0 22 0,-4 0-2 8,4-4-1-5,0 4 0-3,-7 0-19 0,7-3 0 12,0-1 0-9,0 4 0-3,0 0 0 0,0 0 0 7,-4 0 0-5,0 0 0 6,-4-4 11-7,4 4-11 2,4 0 10-3,-8 0-10 10,4 0 0-6,0 0 0-4,-4-3 0 0,4 3 0 17,-4-4 8-17,5 4-8 2,3 0 0-2,0 0 0 12,-8-3 0-8,8-1-10-4,-4 4 0 0,0-3 0 12,4 2 10-11,0-2 0-1,-8 6 0 1,8-3 0 5,0-3 0-6,0 3 0 15,0 0 0-12,0 0 0-3,0-4 0 0,0 4 0 5,0-3 0-5,0-1 0 5,8 1 0-5,-8-1 0 9,4 1 0-9,0-1 0 19,4 1 10-19,-5-4-2 0,9 3-8 0,0 0 12 5,-8 1-12-4,4-4 0 5,-4 3 0-6,4 1 0 9,7-1 8-5,-3 1 3-4,-4-4 0 0,12 3 0 12,-9 1-11-8,5 3 8-4,0-4-8 0,0 1 8 15,3-1-8-13,-3 1 0-2,-4-1 9 1,3 1-9 15,-3 3 0-16,4-4 9 0,0 1-9 0,-4 2 0 3,3 1 0-3,-3 0 0 9,0 4 0-7,0-4 0 16,-1 0 0-18,5 0 0 0,-4 0 0 0,-8 0 0 4,4 0 0-4,0 3 0 9,-1 1 0-5,-7-4 0-4,4 3 0 0,4 1 0 12,-8-1 0-12,-8 0 0 8,8-3 0-6,-4 4 0-2,-3-4 0 0,3 3 0 15,0-3 11-12,-4 4-11-3,-4-4 10 1,8 0-10 4,-8 0 8-5,8 0-8 15,-7 0 0-14,-5 0 9-1,8-4-9 4,-4 7 0-4,0-6 0 0,5 3 8 18,-5 0-8-15,-4 0 0-2,4 0 9-1,4 0-9 15,-3 3 24-14,3-3 0-1,-4 0 0 0,0 0 0 0,0 4-24 0,8-4 0 9,-7 3 0-8,3 0 0 12,0-3 0-12,8 0 0-1,-8-3-12 0,4-1 4 5,4 1 8-3,0 3 0 9,-8 0 0-8,8-4 0-3,0 4 0 0,0-3 0 16,0 3 0-14,8 0 0-2,-8-4 0 0,0 1 0 14,12-1 0-11,-12 4 0-2,8-3 0-1,0-1 0 0,-4 0 0 0,3 1 0 15,5-4 0-15,-8 0 8 2,8 3-8-2,-8 1 0 10,8-1 0-8,-1 1 9 0,-7-4-9-2,8 3 0 14,-4 1 14-12,8-4-4-2,-12 3-1 0,8 1 0 15,-1-1-9-15,1 1 0 2,0-1 0-2,-4 1 0 18,0 3 0-14,3 0 0-4,-3-4 0 0,0 0 0 1,-4 8 0-1,4-4-12 14,-4 3 2-12,4-3 1-2,-8 4 9 0,4-4 12 6,-4 3-2-6,0 1-1 4,-4-1-9-3,4 8 0 11,-8-4 0-9,4-4 0-3,-8 7 0 0,0-3-12 14,1 0 2-14,-1-3 1 5,-4 3 9-3,0 3 0-2,1-3 0 0,-5 0 0 13,4 0 0-11,0 0 0-2,1-4 0 0,-9 4 8 20,8 0-8-19,-7-3 0-1,7-1 0 0,0 1 0 14,-3 3 0-13,7-4 0-1,4 1 0 1,0-4 0 12,-3 3 0-8,7-3 0-5,0 7 0 0,-4-7 0 1,4 0 0-1,-4 3 11 14,4-3-11-14,8 0 12 2,-8-3-12-2,8 3 0 7,4 0 0-7,-8-4 0 8,4 1 0-8,4 3 0 9,-4 3 0-4,7-3 0-5,-7 0 0 0,8 0 0 16,0 3 0-13,0-3-11-3,-1 4 11 0,5-1 0 1,-4 1 8-1,-4-1-8 12,4 1 0-8,-1-1 0-4,-3 1 0 0,8-1-8 9,-12 1 8-8,4-1 0 15,-4 1 8-15,0-1-8 1,-4 0 0-2,0 1 0 0,-4 3 0 0,4-4 0 17,-4 1 0-15,-8-1 0-2,4 4 0 0,0-3 0 14,-4-1 0-10,1 1 0-3,-5 3 0-1,4-8 0 0,-4 1 0 0,5 0 0 14,-1 4 0-13,0-1 0 2,0 1 0-3,8-4 0 10,-11 0 0-7,3 3 0-2,0-3 0-1,0 0 0 14,8 0 0-13,-7 0 0-1,3-3 0 1,4 3 0 12,0-8 0-11,4-6 0-2,0 11 0 0,0-11 0 6,0 7 0-6,4 0 0 9,-4 3 0-6,4-3 0-3,4 4 0 0,3-4 0 11,-7 0 0-9,8 0 0 4,-8 3 0-6,8-3 0 12,-4 0 0-11,7 0 9-1,-3 4-9 0,-4-1 0 12,4-3 0-8,7 4 0-4,-11-1 0 0,4 1 0 18,0-1 0-12,0 1 0-6,-8 3 0 0,3-4 0 0,5 0 0 0,-12 1 0 10,8 3 0-10,0 0 0 5,-16-4 0 0,8 4 0-5,0 0 0 0,0 4 0 6,-4-1 0-3,0 1 0 8,-4-4 0-7,4 3 0-4,-7 1 0 0,-1-4 0 15,0 3 0-10,8-3 0-5,-12 3 0 0,9 1 0 0,-5-1 0 0,8 1-9 16,-12-4 9-14,8 0 0-2,8 0 0 0,-4 0 0 8,4 0 0-7,-7 0 0 14,7 0 0-13,0-4 0-1,-4 1 0-1,4-1 0 0,4 4 0 0,-4-4 0 26,-4 1 0-26,4 3 0 3,4-4 0-2,3 1 0-1,-14-1 0 0,7 1 0 0,7-4 0 0,-3 3 0 14,4 1 0-13,0 3 0 0,0-4 0-1,4 1 8 16,-1 3-8-15,-3-4 0-1,4 1 8 0,0 3-8 9,0-4 0-9,-1 4 0 5,1 0 0-5,-4 0 0 8,4 3 0-6,-4 1 0 16,-4-1 0-18,0 1 0 3,3-1 0-3,-7 1 0 0,4-1 0 1,-4 1 0 11,0 3 0-9,-4-4 0-3,4 4-10 0,0 0 10 10,-11 0 0-9,7 3 0 1,-4-3 0-2,-4 0 0 9,4 4 0-7,-4-4 0 0,-7 0 0-1,3 0 0 14,4-1 0-12,-3 1 0-3,-1 0 0 0,0 0 0 13,8 0 0-13,4 0 0 1,-11 0 0-1,3 0 0 9,0 0 0-5,-4 0 0-4,5 0 0 0,-1 0 0 16,8 0 0-16,-8-4 8 0,4 1-8 0,4-1 0 17,0 1 0-17,-4-4 0 4,5 0 0-4,3 0 0 0,0 0 0 0,3 0 0 13,5 0 0-10,-4 0 0-3,0 0 0 0,4-4 8 10,4 4-8-9,4-4 0 20,-5 1 0-21,5 3 8 0,-4-4-8 0,0 1 0 0,3-1 9 0,1 1-9 5,8-1 8-4,-13 1-8 8,9-1 0-9,4 1 8 4,-1-1-8-3,-7 1 0 11,0-1 0-9,-1 1 0-3,5-1 8 0,-4 1-8 18,-4-1 0-17,-5 0 0-1,1 1 0 0,4 3 0 15,-12 0 0-11,4-4 0-4,4 4 0 0,-8 0 0 1,-8 4-10-1,4-4 10 15,-4 3 0-15,4 4-9 1,-7-3 9-1,-5-1 0 11,0 1 0-7,4 2 0-4,-11 1 0 0,-1 0 0 15,4 0 0-13,-3 4 8-1,7-4-8 0,-7 0 0-1,11 0 0 0,-4-4 0 11,0 4 0-10,1-3 0 3,-5 2 0-4,4-2 0 12,1-1 0-8,-1 1 0-4,4-1 0 0,0 1 0 12,0-1 0-9,9 1 0-3,-9-1 0 1,12 1-8 9,-8-4 8-10,4 3 0 6,4-3 0-4,4 0 0 5,-4 0 0-6,8 0 0 5,-8 0 0-3,12-4 8-3,-1 4-8 0,-3 0 0 12,4 0 0-10,4-3 0-2,3-1 0 0,-3 4 0 16,-4-7 0-14,0 4 0-2,3-4 0 0,-3 3 8 17,8 1-8-13,-1 3 8-4,-11-4-8 0,12 4 0 0,-12 0-8 1,11 0 8 7,-7 0 0-7,-4 0 0 21,4 0 0-17,-4 3-8-4,-4-3 8 0,7 0 0-1,-11 0 0 0,4 0-8 0,-4 4 8 0,8-4 0 10,-16 3 0-10,8-3 0 11,0 3 0-9,0 1 0-2,-4-4 0 0,4 3 0 19,-11-3 0-18,7 4 0-1,-8 3 0 0,4-4 0 12,0 1 0-7,-4-1 0-5,5 1 0 0,3-1 0 0,-8 1 0 0,8-1 0 5,-4 0 0-3,4 1 0 6,-4-4 0-8,4 0 0 10,4 0 0-5,0 0 8-5,-4 0-8 0,4 0 0 15,0 0 0-12,0-4 0-3,8 4 0 0,-8 0 0 9,8 0 0-9,-8 0 8 4,12-4-8-1,-12 1 0-3,8 3 0 0,0-4 0 15,-4 1 11-13,3 3-3-2,-3-4 0 0,4-3 0 9,-4 4 19-9,0-1 3 18,4 1 1-14,4-1 0-4,-8 1-31 0,7-4 0 0,1 3-11 0,0-3 11 15,-8 0 0-14,8 0 0-1,0 4 14 0,-8-4-4 14,7 0-10-12,1 0 0-2,-8 0 0 1,4 0 0 12,-4 3 0-10,-4-10 8-3,4 7 2 0,4 0 0 5,-4 0-10-5,-4 3-9 9,0-3 9-5,0 4-13-4,0-4 13 0,0 3 0 13,-4 1 0-9,4-1 0-4,-8 1 0 0,0-1-9 14,0 1 9-12,4-1-8-2,-8 1 19 0,1 3 4 14,7-4 1-12,-8 4 0-2,-4-3-16 0,4 3 9 16,4-1-9-15,4 1 8-1,-7-3 0 1,-1 3 0 0,8-4 0-1,-4 4 0 10,0 0 3-6,8 4 0-4,-8-8 0 0,4 4 0 12,4-3-11-9,-7 3 12-2,3-4-12-1,4-3 12 15,0 7-12-15,4-3-12 2,-4-1 2-2,7 1 1 13,-7-1 33-11,4 4 6-2,-4-4 2 0,8 4 0 15,-8-3-42-13,0 6-8-2,4-6-2 0,0 3 0 15,4-4 20-12,-8 4 0-3,4-3 0 0,4 3 0 0,-8-4 0 0,0 1 0 10,0-1 0-10,4 1 0 7,0 3 12-2,-4-4 7-5,0 4 1 0,0-4 0 14,7 4-31-11,-7-3-5-3,0-1-2 0,0 1 0 9,4-1 29-8,-4 1 5 7,0-1 2-8,0 1 0 8,0-11-18-5,0 10 0-3,0 1 0 0,0-1 0 13,0 1-9-6,0-4-6-6,0-7-1-1,0 10 0 14,0-3 26-13,8 4 5-1,-8-4 1 0,4 3 0 4,-4-3-16-4,8 0 0 13,-8-7 0-11,0 7 0-2,0-7 0 0,0 10 0 9,0-3 0-7,0 4 0-2,0-1 0 0,0-3 0 14,0 4 0-10,0-1 0-4,0 4 0 0,-8-3 0 18,4 3 0-16,-8 0 0-2,5 0 0 0,-1 3 0 0,-4 1 0 0,-4-1 0 11,4 1 0-11,-7-1 0 5,3 0 0-3,0 1 0 5,1-1 0-7,3 1 0 16,0-1 0-16,0 1 0 0,-3-1-11 0,3 1 11 16,8-4-10-16,-8 3 10 0,0 1 0 0,0-1 0 4,9 1 13-4,-5-5-4 14,4 5-9-11,0-4 0-3,4 0 0 0,0-4 0 11,0 4 0-10,0-3 0 0,0-1 0 1,0-10 0 12,8 7 8-12,0 0 0-2,3 4 0 0,1-4 0 3,-8 0 0-1,8 0 0 10,0 0 0-9,3 0 0-3,-3 0-8 0,4 0 12 12,7 3-12-8,-7-3 12-4,0 4-12 0,7-4 0 16,-3 0 0-13,0-1 0-3,-1 1 0 0,1 4 0 0,-4-1 0 0,0-3 8 18,7 4-8-15,-11-1 0-3,-4 1 9 0,4-4-9 13,-1 3 0-13,-7 1 0 0,4-1 0 0,-4 4 0 11,-4 0 0-7,0 0 0-4,0 0 0 1,-4 4 0 14,-8 3-8-13,1-4 8-1,-1 4-8 0,-4 0 8-1,0 0 0 0,-7 3 0 11,-5 1 0-7,5-4-8-4,3 3 8 0,-8-3 0 12,5-3 0-11,-1 2-8 3,9-2 8-4,-1-1 0 12,0 1 0-9,-3-1-8-3,11-3 8 1,-4 0 0 13,0 0 0-13,0 0 0-1,8 0 0 0,-4-3 0 11,5-1 8-10,3 1-8 3,3-1 0-1,5 1 0-3,-8-4 0 0,12 7 0 11,-8-4 0-7,0 0 0-4,4 1 0 0,4-4 0 12,3 3 0-9,5 1 0 7,0-1 0-10,-9 1 0 0,5-1 0 0,0-3 0 7,0 0-10-5,3 0 10 24,-11 0-128-24,0 0-20-1</inkml:trace>
    </iact:actionData>
  </iact:action>
  <iact:action type="add" startTime="63564">
    <iact:property name="dataType"/>
    <iact:actionData xml:id="d1">
      <inkml:trace xmlns:inkml="http://www.w3.org/2003/InkML" xml:id="stk1" contextRef="#ctx0" brushRef="#br0">7934 5801 1047 0,'0'0'46'3,"0"0"10"-3,0 0-44 0,0 0-12 0,8-3 0 0,-8 3 0 17,0 0 18-17,8 0 2 0,-5-4 0 0,5 4 0 7,0 0-20-4,0 0 0 14,0 0 0-17,4 0 0 0,-4 0 0 0,3 0 0 3,1-3 0-3,-4 3-9 12,4 0 9-12,-4 0 11 3,3 0-3-3,1 0 0 13,0 0-8-13,0 0 0 2,0 0 0-2,3 3 0 13,-3-3 0-13,0 4 0 3,4-4-12-3,-5 3 12 13,1-3 8-13,0 0 10 0,4 0 2 0,-5 0 0 18,1 4 16-18,-4-1 4 0,4 1 1 0,-4-1 0 14,0 1-21-9,-1-4-4-5,-7 0 0 0,8 7-1 0,-8-7 3 0,4 3 1 11,-4-3 0-11,4 7 0 4,-4 4 8-1,0-4 1 5,0-1 1-8,-4 5 0 4,-4-4-13-3,4 0-4 9,-3 0 0-9,-1 0 0 4,0 0-12-3,0 3 0 6,-4 1 8-8,4-4-8 6,-3 0 8-5,3 0-8 7,-4 0 11-7,4 0-11 6,0-4 8-5,-4 4-8-1,5 0 0-1,3-3 0 15,-4 3 0-12,0 0 0-3,0 0 0 1,4-4 0 12,4-3 0-8,-4 7 0-4,4-7 0-1,-4 4 0 1,4-4 0-1,0 0 0 15,0 0 0-14,0 7 0 2,0-7 0-3,0 0 0 10,8 10 0-9,0-3 0-1,0-3 18 4,0 3-3-3,0-4-1-1,3 1 0 12,-3-1 13-12,4 4 2 13,4-3 1-12,-4-1 0-1,3 0-30 5,-3 1 0-4,-4-1 0-1,4 1 0 10,-1-1 10-6,1 1-1-4,0 3 0 0,0-4 0 15,-4 1-9-12,4 3 0-3,-5-4 0 0,-3 4 0 10,-4-7 0-10,0 0-14 6,4 7 5 2,-4-7 1-8,0 7 8 1,-4 4 0-1,-4-1 0 0,1 4 0 16,-9-3 0-16,4 3 0 0,-8 0 8 0,5 0-8 17,-5 0 0-16,-4 0 9-1,1-4-9 0,3 4 0 17,-3 3 0-13,3-3 0-4,-4 0 0 0,1-3 0 0,3 3 0 0,4-4 0 15,-3 1 0-13,3-1 0-1,0 1 0-1,1 3 0 3,-1-4 0-2,8 1 0 6,0-1 0-6,0 1 0 7,1-1 0-8,-1 1 0 8,8-1 8-7,0-3-8 4,0 4 0-4,4-1 0 9,0 0 0-8,3-3 0-2,1 4 0 1,4-1 0 11,0 1 0-9,4-1 0-2,-1-3 0-1,5 4 0 15,3-1 0-15,-3 4 0 3,0-3 0-3,7-1 0 15,-7 1 10-8,4-1-10-7,-5 4 8 0,5-3-8 0,-1-1 0 0,-3 4 0 10,0-3 8-6,-1-1-8-4,1-3 0 0,0 3 12 13,-5-3-12-11,1 4 12-2,-4-1-12 1,0 1 8 10,-1-1-8-10,1 1 8 3,-4 3-8-2,-4 0 10-1,0-4-10-1,0 4 10 8,-4-3-10-7,-4-1 8 12,0 4-8-10,0 0 8-3,-4 0-8 0,0 0 8 6,-3 4-8-4,3-5 8 13,-8 1-8-13,0 0 0-2,1-3 0 0,-1 3 8 12,0-4-8-9,-4 4 0-3,1 0 0 0,3 0 0 14,-4-3 0-11,9 3 0-2,-5-4 0-1,4 1 0 0,0 3 0 1,1-4 0 7,3 1 0-5,0-1 0 3,4 1 0-6,0-1 0 11,-4 0 0-6,8 1 0-5,0-4 0 0,0 7 0 15,0-4 0-15,4 1 0 3,0-1 0-3,0 1 0 10,4 3 0-6,0-7 0-2,3 3 0-2,1-3 0 0,0 4 0 0,4-4 0 12,-1 7 0-10,5-4 0-2,0-3 0 0,-1 4 0 18,5-1 0-13,0-3 0-5,-5 4 0 0,1-4 0 0,3 3 0 0,-3-3 0 7,0 7 0-7,-5-4 0 19,-3 1 0-19,-4 3 0 0,4-4 0 4,0 1 0-4,-4-1 0 0,-5 4 0 7,5-3 0-4,-4 3 0 10,0 0 0-13,-8 0 0 0,-4-4 0 0,4 4 0 17,1 0 0-16,-5 4 0-1,-4-5 0 0,-4 5 0 6,4-4 0-4,-3 3 0 4,-5-3 9-6,0 4-9 15,1-1 0-15,-1 1 9 0,0-1-9 0,1 1 0 8,3-1 0-5,-4 4 0-2,5-3 0-1,-1 2 0 8,0-2 0-8,4 3 0 14,1-4 0-12,-1 1 0 5,4-4 0-5,0 3 0-2,4-3 0 0,4 0 0 14,0-3 0-11,0 3 0-3,4 0 0 0,4 0 0 16,0-4 0-16,0 4 0 1,3-4 0 0,1 1 0 2,4-1 0-3,0 1 0 9,-1-4 0-4,5 0 0-5,0 3 12 0,3-3-4 9,-3 0 0-3,4 0-8-6,-5 4 14 0,1-4-4 15,-8 3-1-15,3-3 0 3,5 4-9-3,-4-4 0 7,-4 3 9-3,-5-3-9-3,1 4 12-1,-4-4-3 14,4 0 0-13,-8 3 0 1,-4 1-9 0,0-1 0 8,4 0 0-9,-4 4 0-1,0 0 0 1,-7 4 0 16,-5-4 0-15,0 3 0-2,-4 1 0 1,-3 3 0-1,-1-4 0 0,1 1 0 10,-1-1 0-9,1 1 0 14,-5-1 0-15,4 4 0 3,5 0 0-3,-5-4 0 1,1 1 0-1,3-1 0 18,-4-3 0-16,9 4 0-2,-5-4 0 0,4 3 0 5,1-3 0-5,3 4 0 9,0-4 0-3,4 3 0-6,0-7 0 0,4 4 0 16,0 0 0-14,4-3 0 0,0 3 0-2,4-4 0 0,4 1 0 0,0 3 0 16,8-4 0-15,0 1 0 0,-1 3 0 10,5-4 0-11,0 1 0 1,3 3 0 0,5 0 0-1,-5-4 0 15,5 4 8-15,-1-3 0 3,1-1 0-3,-1 4 0 11,1 0 0-11,-5 0 0 0,1 0 0 1,-1 0 0 15,-3 0-8-16,0 0 0 0,-4 0 0 0,-1 3 0 17,1-6 0-17,-8 3 0 0,0 3 0 3,0-3 0-3,-5 4 0 0,1-1 8 11,-8 0-8-8,4 4 8 9,-7 4-8-11,3-4 0-1,-16 0 0 0,4 3 0 5,5-3 0-5,-1 0 0 9,-12 0 0-5,4-3 8-3,1 6-8-1,-5-3 0 11,1 0 0-11,3 0 0 23,-4 3 0-19,5-3 0-4,-1 0 0 0,0 0 0 0,5 4 0 0,-1-4 0 0,0-1 0 0,1 1 0 23,3 0 0-22,0 7 0 5,4-7 0-6,4 0 0 0,-4 4 0 0,8-4 0 0,-4 0 0 0,8 0 0 6,0-4-11-5,0 4 11 18,4 0-8-19,4-4 8 0,4 4 0 0,-5-3-10 7,9-1 10-6,-4 1 0 2,7-1 0-3,1 1 0 16,0-1 0-13,-1 1 0-3,5-1 0 0,3 4 0 13,-11-4 0-13,-1 4 0 1,1 0 0-1,-4 0 0 4,-1-3 0-4,1 3 0 11,-4 0 0-11,4-4 0 8,-8 4 0-5,3-4 0-1,-7 1 0-2,-4 3 0 16,0 0 0-14,0 0 0-2,0 3 8 1,-8-3-8 1,-7 0 0-2,3 4 0 15,0-1 11-15,0-3-11 0,-3 3 12 0,-1-3-12 15,-8 4 0-13,5-4 0 1,-5 0 0-3,0 0 0 12,1 0 0-11,3-4 0-1,1 1 0 0,-5-1 0 11,8 0 0-10,1 1 0 3,-1-1 0-4,4 1 0 15,0-1 0-10,0-3 0-5,5-3 0 0,3 6 0 1,0-3 0-1,-4 0 0 6,8-3 0-6,4-1 0 17,0 4 0-16,0-3 0-1,4-1-9 1,3 0 9 11,5 4-11-11,0-3 11 4,3-1-13-4,5 1 5 0,0-1 8-1,3 1 0 17,5-1 0-14,-5 1-8-3,1-4 8 0,-1 3 0 0,1-3 0 0,3 4 0 17,-7-1 0-16,3 1 0-1,-3-1 0 1,-1-3 0 5,-3 4 0 4,-4-4 0-10,3 0 0 0,-11 3 0 14,4 4 0-14,0-4 0 1,-8 1 0 0,0-1 0 1,0 1 0-1,-4 3-8 13,-4 0 8-14,0 3 0 14,-4-3 0-12,-4 4 0-2,0-1 0 0,-4 4-8 2,1-3 8-2,-5 3 0 8,0-4 0-3,-3 7 0-5,3-3 0 0,5 0 0 14,-1-3 0-13,0 3 0 1,-4 0 0-2,9 0 0 8,-1-4 0-7,-8 4 0 16,8 0 0-14,-3 0 0-3,7 0 0 0,-4 0 0 0,12-4 0 0,-8 4 0 15,4-3 0-15,0-1 0 4,8 1 0-3,-4-1 0 0,4 1 0-1,4-1 0 11,-4 1 0-7,4-1 0-4,4 0 0 0,-1 1 0 15,1-1 0-13,0 1 0-2,-4-1 0 0,4 4 0 8,7 0 0-8,1-3 0 7,-4-1 0-5,-1 1 8 5,1 3-8-7,0 0 0 10,3-4 0-8,-7 0 0-2,8 1 0 0,-8-1 8 7,-4 1-8-4,7 3 8 6,-7 0-8-9,0 0 0 6,0-4 0-1,4 1 0-5,-8 3 0 0,3-4 0 11,-3 4 0-9,-4-4 0 5,4 1 0-7,-4 3 0 16,-4-4 0-16,0 4 0 4,1 0 0-4,-5 0 0 0,0 0 0 0,0 0 0 9,-8 3 0-6,4 1 0-3,-7-1 0 0,-1 1 0 17,4-1 8-17,-3-3 0 0,-1-3 0 0,0 3 0 11,9-4-8-7,-5 4 0-4,0-3-8 0,4 2 8 15,1-2 0-15,-1-1 0 0,-4 1 0 2,4-1 0 3,1 1 0-4,3-4 0 5,-4-4 0-5,4 4 0 14,0 0 0-12,4 0 0-3,0-3 0 2,4-1 0-1,0 1 0-1,4-1 0 11,0 0 0-11,4 1 0 5,-8-4 0-5,12 3 0 12,-4-3 0-8,3 4 0-4,1-4 0 0,4 0 9 20,-4 0-9-17,4 0 0-3,-1 3 12 0,5-3-12 0,3 0 12 0,1 0-12 5,-4-3 0 0,-1 3 0-4,5 0 0-1,-8-4 0 18,3 4 0-17,1 0 0-1,0-3 0 1,-1-1 0 1,-7 1 0-2,4 3 0 19,-4 0 0-19,3 3 0 0,-3-6 0 0,-4 3 0 12,4 0 0-12,-4 0 0 0,-1 3 0 0,-3 0 0 23,-4 1 0-23,0-1 0 0,0-3 0 1,0 4 0-1,-4-1 0 0,-3 4 0 9,-1 0 0-9,0 0 0 3,-4-3 0-3,0 6 0 12,-7-3 0-12,3 0 0 8,4 0-9-7,-8 4 9 5,1-4 0-5,-1 0 0 11,0-1 9-10,1 5-9-2,-5-4 0 0,5 3 0 16,-5-3 0-16,8 0 0 3,1 0 0-3,3 0 0 0,0-3 0 0,-4 3 0 12,5 0 0-8,3-4 0-4,0 1 0 0,4-1 0 10,-4 1 0-6,4-1 0-2,4 1 0-2,0-1 0 13,0-3 0-13,4 3 0 3,4 1 8-3,-8-1-8 12,0 1 9-8,4-1-1-4,12 1-8 0,-5-1 12 12,-3 4-12-11,4-3 9-1,4 3-9 0,-5-4 8 15,5 4 6-14,-4-3 1-1,0 6 0 1,3-3 0 14,-3 0-15-14,0-3 0-1,-4 2 0 0,0 1 0 12,4 0 0-12,-9 0 0 1,1-3 0-1,4 3 0 14,-8 0 0-13,0 0-16 0,0 3 3-1,0-3 1 18,0 4 12-18,-8-4 0 0,1 3 0 0,-5-3 0 10,-4 4 0-8,0-1 13-2,1 0-2 0,-5 4-1 4,-4 0-10-4,1-3 0 13,-1 3 0-13,1 0 8 12,-5 0-8-10,5 0 0-2,-5 0 0 0,-3-4-11 16,3 4 11-16,1-4 0 0,3 4 0 0,0-3 0 17,1 3 0-15,3-4 0-2,4 1 10 0,1-4-10 0,3 3 0 0,0 1 0 7,0-8 0-6,1 4 0 23,7-3 0-21,-4-1 0-3,4 4 0 0,4 0 0 0,-4-4 0 0,8 4 0 1,0 0 0-1,0-3 9 10,0-1-1-6,4 1-8-4,-1-1 12 0,5 1-4 16,0-1-8-16,0 1-9 0,3-1 9 0,5 1-13 12,0-4 13-8,-1 3 0-4,5 1 0 0,0-1 0 14,-1-3 8-12,5 0-8-2,-1 3 9 0,-3 1-9 9,-5-4 0-9,1 3 0 7,-4-3 0-6,0 0 0 5,-1 4 0-6,-3-4 0 7,0 3 0-4,0 1 0 3,-1-4 0-6,-3 3 0 7,-4 4 0-4,0 0 0-2,-4-3 0-1,-4 3 0 14,4 3 0-12,-4-3 0-2,0 4 0 0,-4-1 0 10,-3 0 0-8,-1 4 0 6,0-3 0-8,0 3 0 13,1-4 0-8,-1 1 0-5,-4 3 0 0,0 0-10 0,1 0 2 0,-1-4 0 13,4 4 8-13,-8 0 11 2,9 0-3-2,-1-4 0 7,0 1-8-6,4-1-11 5,0 1 3-6,0-4 0 10,1 3 8-8,3 1 0 2,4-4 0-3,0 3 0 10,0-3 0-8,4 3 12-3,0 1-2 0,3-1-1 16,1 1-9-16,0-1-12 2,0 1 2-1,8-4 1 13,-8 3 9-9,3 1 0-4,5 3 0-1,0-4 0 0,-1-3 8 0,-3 4 0 8,-4 2 0-6,8-6 0 1,-4 0-8-3,3 0-12 10,-3 0 4-8,4 4 0 13,0-1 8-15,-1-3 9 0,-3 4-1 0,-4-4-8 11,4 0 0-10,-4 0 0-1,-1-4 0 0,1 4 0 5,-4 0 0-1,0 0 0 6,-4 0 0-10,-4 0 0 5,0 0 0 1,-4 0 0-6,-3 3-11 0,-5-3 11 5,0 4-10-5,1-1 10 17,-1 1-8-15,-4-1 8-2,1 1 0 0,-1-1 0 16,-8 1 0-16,9-1 0 1,-1 0 10-1,0 1-2 12,-3-1-8-10,7-3 12-2,-4 4-12 0,5-4 0 11,-1 3-9-9,0-3 9-2,1 4 0 0,3-4 0 14,0-4 11-13,0 1-3-1,0-1-8 5,5 1 0-5,-1-5 0 0,4 5 0 9,-4-1 0-9,4-3 0 17,4-7-11-17,-4 7 11 1,4-7 0 0,0 0 0 8,0 0 0-7,0 11 0-1,0-11-12-1,0 0 12 17,0 0-13-14,0 0 5-2,8 7 8-1,-4 0 0 0,4 0 0 1,-8-7-8 10,0 0 8-11,0 0 0 3,0 10 0-3,0-3 0 11,-4 4 0-9,0-4-13-1,-4 0 3-1,0 3 1 15,4-3-3-13,0 0 0 1,-4 4 0-3,1-4 0 11,-1 0-7-10,0 0-1-1,0-4-1 1,0 8-607 18,4-4-122-17</inkml:trace>
    </iact:actionData>
  </iact:action>
  <iact:action type="add" startTime="69268">
    <iact:property name="dataType"/>
    <iact:actionData xml:id="d2">
      <inkml:trace xmlns:inkml="http://www.w3.org/2003/InkML" xml:id="stk2" contextRef="#ctx0" brushRef="#br0">10276 5854 403 0,'-12'0'36'3,"12"0"-36"-3,0 0 0 0,0 0 0 19,-8-7 130-19,8 7 19 0,0 0 4 0,8-4 1 8,-8 4-73-4,4-7-14-4,4 0-3 0,0 0-1 14,4 4-43-14,-12 3-8 0,-4-4-1 0,4 4-1 15,12-3 18-15,-1-1 3 4,-11 4 1-4,8-3 0 9,0-1-32-9,4 4 0 3,0 0 0-3,-1 0 0 13,1 0 0-13,0 4 0 4,4-1 0-4,-4 1 9 14,-12-4-1-13,7 7-8-1,9-7 12 0,-4 7-4 6,0-4 4-6,-1 4 0 10,-3-3 0-10,4 3 0 12,-4 0 3-12,0-4 1 0,-8-3 0 0,8 7 0 17,4 0 12-11,-5 0 2-5,-7-7 1 0,0 7 0-1,4 0-3 0,-4-7 0 17,-8 7 0-14,5 0 0-3,3 3 11 0,-4-3 1 0,-4-3 1 0,0 3 0 12,4 0-28-9,4-7-5-3,0 0-8 1,-4 7 11 16,-8 0-11-17,8 0 10 2,4-7-10 0,-4 7 10 10,0 0-10-12,-3 0 0 2,7-7 9-1,0 0-9 5,0 0 0-3,-4 7 9-3,4-7-9 0,0 0 0 13,7 7 0-10,-7-7 0-3,0 0 0 0,0 0 0 16,8 7 0-13,0 0 0-2,-8-7 0-1,8 3 0 0,8 1 8 0,0 3-8 16,3-7 0-16,-3 3 0 3,4 1 0-3,-1-1 8 7,5-3-8-5,-5 0 0 18,1 4 8-20,0-1-8 0,3-3 0 1,-3 4 0-1,-8-1 0 0,0 1 0 16,-1-1 0-14,1 4 0-2,-4 0 0 0,-4 0 0 1,-8 3 0-1,0 4 0 9,0 0 0-8,-8 0 0 15,-15 4-10-12,-1-1 10-4,1 4-9 1,-5 0 9-1,-7 0-12 0,0 0 12 16,7 4-9-15,-7-4 9-1,0-4 0 1,3 4-9 6,1-4 9-7,7 1 0 7,9-4 0-5,-1 0 0 5,-3 3 0-7,3 1 0 6,12-4 0-3,0 0-8 4,-8-4 8-7,5 4-8 9,15 0 8-5,3-3-8-4,-7 2 8 0,4 1 0 14,4 0 0-9,4-3-8-5,0 3 8 0,-4 0 0 0,0 0 0 0,7-4 0 15,9 4 0-15,-4 0 0 5,-13-3 8-1,9 3-8 2,8-4 0-6,-1 4 0 2,-7-3 0-1,0 3 0 8,-1-4 0-6,5 1 0-2,0 2 0-1,-5-2 0 16,-3 3 0-16,0 0 0 7,4 0 0-7,-4-4 0 0,-9 4 8 0,5 0-8 9,0-3 8-6,0-1-8 10,-8 1 0-13,4 3 0 0,-4 0 0 0,0 0 0 14,0-4 0-14,-8 8 0 0,-4-8 9 0,1 4-9 18,3 3 22-18,-4-3-2 0,-4 0-1 0,-3 0 0 18,3 4 5-15,0-4 2-3,-4 0 0 2,1 0 0 0,-1 0-15-2,4 3-3 0,1-3-8 0,-1 4 12 10,-4-4-12-6,9 0 0-4,7 3 0 0,-4-3 0 12,-4 0 0-9,4 0 0-3,12-4 0 0,0 4 0 12,0-3 0-10,0 3 0-2,4-4 0 0,3 1 0 17,5-4 0-16,4 3 0-1,-8 1 0 0,7 3 0 11,5-4 0-8,-1 1-10-3,-7-1 2 0,0 4 0 16,11-4 8-14,-7 1 0-2,-4-1 0 0,-1 4 8 17,1-3-8-15,-4-1 0-2,4 1 0 0,-5 3 0 0,-3 0 0 0,-4-4 0 17,8 8 0-16,-4-4 0 1,-12 0 0-2,4 3 0 8,4-3 0-6,-4 4 0-2,-8-1 0 0,0 0 8 11,-4 4-8-7,1 0 0-3,-1 0 8-1,-8 4-8 17,1-4 8-16,-5 3-8-1,4 4 10 2,-11 0-2-2,-5 0-8 1,5-4 12 14,7 4-12-14,1 4 9 2,-5-8-9-3,1 4 8 8,-5-7-8-5,13 4 0-2,-1-1 0-1,4 4 0 12,-3-7 0-9,3 0 0-3,8 3 0 1,4-6 0 14,-8-1-11-14,9 1 11-1,6-1-8 0,5 1 8 14,-4-1-10-14,4 0 10 3,4 1-12-3,8-4 12 14,-5 3 0-9,1 1 0-5,0-1 0 0,3-3 0 0,13 0 0 0,-13 4 9 10,-3-1-1-10,4 1 0 12,3-1 2-10,1 1 0-2,-12-1 0 0,3 0 0 14,-3 1-2-13,4-1 0 0,-8 4 0-1,4 0 0 6,-4-3-8-5,-5 6 0 18,9-3 0-16,-12 0 0-3,-4 0 0 0,4 0 0 0,0 0 0 1,-4-4 0 14,-3 8 8-15,-5-4-8 4,4 0 0-3,0 7 8 14,-4-4-8-13,-4 1 0-2,-3-1 0 0,3 0 0 0,4 1 0 0,-3-1 8 4,-9 1-8 0,4-1 8 12,13-3-8-12,-5 4 0-4,-8-4 0 0,4 0 8 0,8 3-8 0,-3-3 0 15,-1 0 0-14,4 0 0 2,-4 0 0-3,8-4 0 11,8-3 0-9,-8 4 0-2,-4-4 0 0,8 0 0 13,12 0 0-12,0-4 0 0,-8 4 0 0,4-3 0 13,8 2 0-10,3-2 0-4,5-1 0 0,-1-3 0 0,-7 0 0 0,8 4 0 11,7-4 16-9,-3 3 0 10,-9 1 1-12,5-4 0 1,-1 3-17-1,1 1 0 5,-8-1 0 7,-1 1 0-8,1-4 0-4,-4 7 8 0,0-4-8 1,0 4 10 14,-9 0-10-13,5 0 0-2,0 0 0 0,-4 3 8 16,-12 4-8-13,8-3 10-3,0-1-10 0,-4 1 10 0,-4 3-10 0,1 3 8 17,3-6-8-14,-4 3 8-2,0 3 0-1,-4-3 0 0,-4 0 0 0,9 3 0 16,-1-6-8-16,-4 3 12 0,0 0-12 0,0-4 12 9,8 1-12-7,-3-1 0 2,-9-3 0-3,8 0 0 12,4 4 0-13,4-4 0 3,-4-1 0-3,0 1 8 12,0 0-8-12,4-3 0 3,4-1 0-3,0 1 0 11,-4-1 0-7,4 1 0-4,8-1 0 0,0-3 0 14,-4 4 0-12,3-4 8-2,5 0-8 0,4 3 8 13,-5-3 2-12,5 4 0-1,-4-4 0 0,7 3 0 15,5-3-10-13,-9 4 12-2,-7-4-12 0,8 0 12 13,4 0 2-10,-5 3 1-3,-15-3 0 0,8 0 0 13,4 3-15-13,-5 1-16 0,-7-1 3 1,0 4 1 13,-8 0 12-12,4 0 13-2,0 4-2 0,-4-1-1 6,-11 1-10-4,3 3-17 5,4-4 4-6,-4 8 1 10,-11-5 12-9,-1 1 0-2,4 0 0 0,1 0 0 16,-1 4 14-15,0-4-1 3,1 0 0-4,3 0 0 0,0 0-13 0,1 0 0 12,-9 3 0-11,8-3 0-1,5 0 0 0,-1 0-18 8,-4-4 4-7,4 4 1 14,4 0 21-13,-3-3 4-1,3-1 0-1,0 1 1 3,0-8-13-3,4 4 0 12,4 3 0-8,0 1 0-4,-4-8-11 0,4 4-5 17,8-3 0-17,0 3-1 0,-4 0 17 0,4-4 0 5,7 1 0-2,-3-1 0 2,4 4 0-5,-4-3 0 10,0-1 0-5,3 4 0-5,1-3 0 1,-4-1 0 13,0 1 0-12,-1-1 0-2,1 4 0 0,-4-4 0 16,-4 1 8-16,4 3-8 0,0 0 0 3,-4 0 0-3,-4 0 0 0,0-4 0 11,-4 8 0-7,4-4 0-4,0 3 0 0,-8 1 0 13,-4 3 0-13,4 0 0 4,0 0 0-4,0 3 0 16,-7 0 0-14,-1 1 0-2,0-4 0 0,1 3 0 11,-5 1 0-9,0-1 0-1,1 1 0 3,-1-1 0-4,4 4 0 0,-3-4 0 14,-13 1 0-10,12-1 0-4,17 1 0 0,-9-4 8 5,-12 3-8-3,4-3 0 11,9 0 12-13,-1-4-1 2,-4 4 0-1,0 0 0 6,5-3-11-5,3 3-17 4,8 3 4-6,-4-6 1 7,-4 3 12-5,4-4 0-2,12 1 0 0,-4-1 0 14,-4-3 0-10,0 0 13-4,12 3-1 0,-4-3 0 15,-1 0-12-13,1 0 0-2,0 4 0 0,8-4 0 14,7 0 0-12,-7 0-8-2,-8-4 8 0,12 8-13 15,3-4 13-14,-3-4 8-1,-4 4 0 0,-1 0-8 3,9 0 12-3,-8 0-12 11,-1-4 12-8,-3 4-12-1,4-3 8-2,4 3-8 10,-5-4 0-8,-3 4 0 0,-4-3 0-2,4-1 0 12,-1 4 0-9,1-3 0-3,-12-1 0 1,8 1 0 13,0 3 0-13,-4-4 0 0,-8 4 0-1,4 0 0 13,0 3 8-10,-4 1-8-2,-4-1 0-1,-8 4 0 5,1 0 0-3,-5 4 0 9,0-1 0-8,-3 4 0-3,-9-3 0 0,-3 3 0 9,11-4 0-9,-7 0 0 8,-8 1 0-3,7 3 0-5,-3-7 0 0,7 3-9 24,1-3 1-21,-1 0 0-2,5-3 8 0,-1-1 0-1,12-3 0 0,-3 0 8 0,-5 0-8 0,8-4 0 10,8 1 0-7,0-1 0-3,-3-3 0 5,7-7 9 2,0 0-9-3,7 7 0-3,1 0 9-1,0 0-9 11,4 0 0-8,4 0 9-2,11 0-9-1,-3-3 0 12,-9 3 0-8,13 0 8-4,-1-4-8 0,1 1 0 15,-4-1 0-14,-1 4 0-1,5 0 0 0,-5-3 0 13,5 3 0-11,-9 0 0-2,1 0 0 0,0 0 0 4,-1 0 0-4,-3 3 0 8,-4 0 0-6,0 1 0 4,7-4 0-6,-3 3-11 12,-12 1 3-9,8 3 0-3,0-4 0 0,-5 1 0 17,1-4 8-17,0 7 9 3,-8-4-1-3,4 1-8 14,-4-1 8-8,-4 1-8-6,-8 6 0 0,8-3 0 0,0 4 0 0,-7-4-9 15,-9 3 1-11,4 0 0-3,-3 4-4-1,-1-3-1 0,-4 3 0 0,-3-4 0 8,-1 4 13-7,1-3 0 8,7-1 0-8,-3 4 0 4,-5-3 0-3,5-1 0 6,11 0 0-8,-4-3 0 7,-8 4 10-5,9-4-2-2,7 0 0 0,4 0 0 13,-4 0-8-9,4 0 0-4,0 3 0 0,4-3 0 13,4-3 0-9,8 3-9-4,-8 0 9 0,8 0-13 15,7 0 13-14,-3 0 10-1,-8-4-2 0,4 4 0 14,11-4 2-12,-3 4 0-2,0 0 0 0,-1 0 0 3,1 0-10-3,3-3 0 11,1 3 0-7,-4 0 0-4,-9 0 0 0,5 0 0 15,4-4-12-13,-4 4 12-2,-5 4 0 0,1-1 0 13,0-3 0-10,0 0 0-3,-4-4 0 0,-4 8 0 15,-1-1 0-15,5-3 0 4,-4 4-9-4,-4-1 9 0,-8 1 0 0,4-1 0 10,1 4 0-8,-5 0 0 13,-4 4 0-15,-4-1 0 0,0 4 0 3,-3 0 0-3,-5 0 12 0,1 3-3 14,-1-3-9-10,0 4 0-4,5-5 0 0,-5 5 0 18,-3-1 0-15,3-3 0-3,8 4-10 0,1-4 10 0,-13 3 0 1,9-3 0 7,7-4 0-6,0 4 0 8,4 0 0-9,-4-3 0-1,1-1 0 0,3-3 10 13,8 0-10-13,0 0 0 17,-8 0 0-13,8-4 0-4,12 1 0 0,-8 3 0 0,-8-4 0 0,11 1 0 5,5-1 0-4,0-3 0 4,0 4 0-5,0-4 0 17,-1 0 0-17,1 0 0 5,0-4 0-4,0 4 0 1,-4-3 0-2,3 3 0 9,9-4 0-9,0 0 8 9,-12 1-8-7,3-1 0-2,5 1 0 0,0-1 8 10,-4 1-8-8,-1-1 0 4,-3 1 0-6,4-1 0 8,-4-3 0-6,0 4 0 3,-8-1 0-5,0 4 0 10,4 0 0-6,-4 0 0-4,-8-3 0 0,0 6 0 15,-4-3 0-11,0 3 0-3,5 1 0 0,-1-1 0-1,-4 4 0 0,0 0-9 12,-8 0 9-12,5 4-13 5,-5-4 13-5,8 0 0 20,4 3 0-18,1-3 0-2,-17-4 0 0,12 1 0 0,8-1 12 0,4 1-12 7,-8-4 0-6,4 3 0 13,4-3 0-13,8 0-12 1,4 0 12-2,-4-3 0 13,-8-1 0-9,12 1-9-4,11-1 9 0,5 1 0 0,-12-1-9 0,7 4 9 16,9-4 0-13,-5 1 0-3,-3-4 0 0,-1 0 0 15,1 3 0-10,-1 4 0-5,-3-3 0 0,0-1 0 0,-5-3 0 0,1 7 0 8,0-3 0-6,0 3 0 5,-5 0 0-7,1 3 8 7,0 1 0-4,0-1 0 3,-12 1 4-6,4-1 0 9,0 4 0-5,0 0 0-4,-1-4-12 0,-3 8 0 11,-7-4 0-8,7 3 0-2,-8-3 8-1,4 4-8 12,-12-1 0-8,8-3 8-4,0 0-8 0,1 0 0 15,-9 0 0-12,4-4 0-3,0 4 0 1,0-3 0-1,1-1 0 0,-1 1 0 15,-4-1 0-14,4 1 0 0,8-1 0-1,1-3 0 10,-9 0 0-6,8 0 0-4,8 0 0 0,-4 3 0 12,0 1 0-8,4-1 0-4,7-3 0 0,1 4 0 19,4-4 0-19,0 3 0 3,-1-3-9-3,5 4 9 17,8-8-24-15,-1 4-2-2,-11-4 0 0,11 4 0 11,5-3-152-8,-5-4-30-3</inkml:trace>
    </iact:actionData>
  </iact:action>
  <iact:action type="add" startTime="73721">
    <iact:property name="dataType"/>
    <iact:actionData xml:id="d3">
      <inkml:trace xmlns:inkml="http://www.w3.org/2003/InkML" xml:id="stk3" contextRef="#ctx0" brushRef="#br0">12170 6196 1220 0,'0'0'54'2,"0"0"11"-2,-4-4-52 0,0 1-13 14,4-4 0-12,0 7 0 6,0-7 38-6,0 7 5-2,0 0 1 0,0 0 0 18,0 0-36-18,0-7-8 0,4-7 0 3,-4 7 0 11,4 0-35-14,-4 0-9 0,4-4-1 0,0 4-1 16,-4-3-48-16,0 3-10 0,0 7-1 0,0 0-1 15,4-7-3-13,-4 7-1-2,0 0 0 1,8-4 0-1,-8 4 118 0,4-7 24 13,8 4 5-12,-4-4 1-1,-1 7 50 0,1-3 9 5,4-4 3-5,-4 7 0 24,4-4-36-24,-1 4-6 2,-3-3-2-2,0 3 0 0,4-4-28 0,0 1-7 16,0-1-1-13,-5 4 0-1,5 0 13-2,-4 0 3 0,-8 0 0 0,12-3 0 9,-4 3-24-8,4-4-4 4,-12 4 0-3,0 0-8 5,0 0 0-7,0 0 0 8,0 0 0-4,0 0 0-4,0 0 16 0,0 0 7 19,0 0 1-19,0 0 0 1,0 0-2-1,-4 7 0 0,-4 0 0 0,0-3 0 20,-4 6 8-20,0-3 2 0,-3 0 0 0,-5 0 0 8,4 0 10-5,0 0 2-3,-3 0 1 0,3 0 0 17,-4 0-22-17,5 3-5 1,-5-3-1-1,4-3 0 11,1 3-1-9,-1-4-1-2,0 4 0 0,0 4 0 16,5-4-7-16,3 0 0 2,-4 0-8-2,4 0 12 14,4 0-12-11,4-7 0-3,0 0 0 0,0 0 0 11,-4 10 0-11,4-10 0 1,4 7 0-1,4 0 0 13,0 0 8-10,0 0-8-3,4-3 0 0,-1-1 9 14,5 4-9-14,4-3 0 3,-4-1 9-2,3 1-9-1,1 3 0 0,-4-4 8 14,-1 4-8-11,1-3 0-3,-4 6 0 0,0-3 0 11,-1 0 0-11,-3 0 8 8,-4 3 6-3,4-3 2-5,-4 4 0 0,-4-1 0 8,-4 4-16-6,4-3 0-2,-4 3 0 0,-4 3 0 17,-4 1-11-16,-3-1-1-1,-1 1-1 0,-4 3 0 16,1 0 27-14,-5-1 6-2,1 1 0 0,-5 0 1 13,0 4-8-7,1-4-1-6,-1-4-1 0,1 4 0 1,7 0 2-1,-3 4 1 14,7-8 0-13,-4 4 0 0,5-7-14-1,3 7 0 14,0-4 0-14,4-3 0 3,4 4 0-3,0-1 0 9,4-3 0-8,0 0 0-1,4 0 0 0,4 0 0 12,4 0 0-8,0 0 0-4,3-7 0 0,5 7 0 14,0-3 0-11,7-1 0-3,-3-3 0 0,3 3 0 14,1-3 0-12,-1 0 0-2,1 0 16 0,-5 0 0 16,1 4 0-16,-4-4 0 2,-1 3-2-2,1-3 0 0,-4 4 0 0,-5-4 0 13,1 3-14-10,-4 1 0-2,0-1 8 13,-4 1-8-13,0 3 0-1,-4-4 0 0,-4 4 0 3,0 4 0 12,0-1-9-9,-8 0-5-6,0 1-1 0,-7 6 0 0,-1-3 24 0,1 4 5 7,-5-8 1-6,0 4 0 16,1 4-15-17,-1-4-8 0,1 0 8 0,-5 3-13 20,5-3 13-18,3 3 8-1,-4-3 0 0,5 0-8 0,3-3 8-1,0-1-8 0,4 1 0 0,5-1 0 11,-1-3 0-8,4 0 0-2,0 0 0-1,8 0 0 11,0-4 0-7,0 4 0-4,7 0 0 0,-3-3-9 12,8-1 9-8,0 1 0-4,3 3 0 0,5-4 0 12,0 4 0-8,3-3 0-4,-3-1 0 1,3 1 8 12,1 3 0-11,-1 0 0-2,1-4 0 0,-1 4 0 14,-3-3-8-13,-5 6 8-1,5-3-8 0,0 3 8 14,-9-3-8-13,1 4 0-1,-4-1 0 1,0 4 0 13,-5-3 0-11,1 3 0-3,-4-4 0 0,-4 4-8 18,0 4 8-18,0-1 0 0,-4-3 0 1,0 7 8 0,-3-4-8-1,-5 4 0 16,-4 0 0-12,0 0 0-4,1 0 11 0,-5 0-3 0,0 0 0 0,-3 3 0 17,-1 1 1-15,1-1 0-1,-1 1 0-1,0-1 0 5,9-3-9-5,-5 3 0 3,0 1 9-1,5-1-9 14,-1-3 0-14,8 0 0-2,-4 0 0 1,0 0 0 4,9-7 0-5,3 3 0 8,0-3 0-6,3 0 0 5,5 0 0-7,4 0 0 8,4 0 0-5,0 0 0-3,7 4 0 0,5-4 0 11,-1-1 0-7,1 1 0-4,-1 0 0 0,5 0 9 12,-1 4-9-8,-3-1 10-4,-1-3-10 0,1 4 12 13,-1-1-12-10,-3 1 12-3,-1-5-12 0,1 8 0 15,-1-3 0-13,-3-1 0-1,0 4 0 0,-5-3 8-1,-3-1-8 0,0 1 0 16,0-1 18-16,-4 4-2 2,0-4 0-2,-5 4 0 11,-3 0-25-7,-3 4-6-4,-1-4-1 0,-4 7 0 14,-4-1 16-13,0 5 0 2,-4-4 0-3,-3 3 0 6,-1-3 0-2,-7 4 0-4,3-1 0 0,-7-3 0 17,-1 3 12-14,1-3-4-3,-5 0 0 0,1-3-8 14,-8 2 11-14,7-2-11 0,-3 3 10 1,8 0-10 4,-1-4 14-5,5-3-3 10,-5 0-1-6,9 0 0-4,-1 0-10 0,4-4 0 17,9 4 0-13,-5-3 0-4,4-4 0 0,8 0 0 0,-4 0 0 1,4 0 0 7,4-1 0-8,0-2 0 12,4 3 0-8,4-4 0-4,0 1 0 0,4 3-16 15,4-4 3-14,-1 4 0-1,5-3 13 0,4-1 0 3,3 4 0-1,4-3 0 10,-3 2 0-9,3-2 0-3,1 3 0 0,-1 0 0 14,-3 3 15-12,3-3-4-2,-7 4-1 0,-1-1 0 16,1 1-10-15,-8-1 0-1,3 0 0 0,-7 1 0 16,-4-1-13-13,0 1 1-3,-4-1 1 0,0 1 0 1,-8 3 11-1,0-4 0 16,-4 4 0-16,-4-4 0 2,-3 8 0-2,-5-4 0 9,-4 3 0-6,1 1 8-2,-5-1-8-1,-3 4 0 17,-5-4 0-14,5 1 8-3,0-1-8 0,-1 1 12 0,1-1-4 0,-1-3 0 13,5 4-8-13,-1-5 0 5,5 1 0-4,-1-3 8 8,4-1-8-9,1 1 0 1,3-1 0 0,4-3 0 11,0 0 0-9,5-3 0-3,-1-4 0 17,0 3 0-17,8-3 0 2,-4 3 0-2,4-3 0 0,4 0 0 15,0 4 0-14,4-4 0-1,-4 3 0 1,7-3 0 11,1 0 0-10,4 0 0-2,0 4 8 1,3-4-8 11,-3 3 0-11,8-3 0-1,-5 0 0 2,5 0 0 12,-1-4 0-11,-3 4 0-3,7 0 0 0,-3 0 0 1,4 0 0-1,-1 4 0 7,-3-1 0-7,-5-3 0 17,5 4 0-16,-4-4 0-1,-1 0 0 0,-3 3-8 17,-4-3 8-17,-1 3 0 0,1-3 0 0,0 4 0 11,-8-1 0-9,0-3-8-2,0 4 8 0,-4-1 0 18,-4 4 0-18,0-3 0 0,-4 3 12 0,-4 3-4 10,1 0-8-8,-9 1-10-2,0-1 10 0,1 1-13 16,-5 3 13-16,-3 3 0 0,-5-6 0 0,5-1 0 3,-1 1 0-3,-3 2 0 12,-1-2 0-9,1 3 0-1,3-4 0-2,1 1 8 11,-1-1 0-6,9-3-8-5,-1 0 0 0,4-3 0 15,0 2 0-11,5-2 0-4,-1-1 0 1,8-3 0-1,0 0 0 0,4 4 0 8,0-4 0-8,4 0 0 16,4 3 0-16,0-3 0 3,3 4 0-3,5-1 0 13,4 1 0-13,0 2 0 0,-1-2 0 4,9 3 0-3,-5-4 0-1,1 1 0 12,-5-1 0-8,9-3 0-4,-4 4 0 0,-1-1 0 17,1 1 11-15,-1-1-2-2,1 1 0 0,-1-1 0 5,-3 0-9-5,4 1 0 9,-5 3 0-5,1-4 0-4,-4 1 0 0,-5 3 0 9,5 0 0-8,-8 0 0 7,0-4 0-8,0 4-11 6,-4-3 3-3,4-1 0 4,-8 0 8-7,4 1 0 6,-1 3 0-3,1 0 0 4,-8-4 0-7,1 4 12 13,-1 0-4-9,-4 0 0-4,0 4-8 0,0-1 0 0,-4-3 0 0,0 3 0 16,-3 1 0-15,-1-1 0 1,0 1 0-2,4-1 0 7,-7 4 0-7,3-3 0 4,-4-1 0-4,5 0 0 11,-1 1 0-7,4-1 0-4,-3-3 0 1,3 0-8 14,4 4 8-15,-4-4 0 2,8-4 0-2,-4 4 0 14,8 0 0-12,0 0 0-1,4-4 0-1,0 4 0 13,4 0 0-13,0-3 0 1,0-1 0-1,4 1-8 5,-1-4 8 5,5 3 0-6,0 1 10-4,-1-1-10 0,5 4 0 0,0-4 0 10,-1 4 0-10,1-3 0 16,4-4 0-16,-1 3 0 0,-3-3 0 0,0 4 0 22,3-4 0-22,1 0 0 0,-5-4 0 0,1 4 0 0,-4 0 0 0,3-3 0 5,-3 3 0-4,0 0 0 8,-4-1 0-9,-1-2 0 3,-3 3 0-2,4-4 0 16,-8 4 0-16,4 4 0-1,-4-4 0 0,0 3 0 14,0-3 0-12,0 4 8-2,-8-1-8 0,0 1 0 15,4-1 0-9,-8 1 0-5,0-1 0-1,-4 4 0 0,4-4 0 0,-3 4 8 15,-1 4-8-15,-4-4 0 0,0 0 0 10,1 3 0-8,-1-3 0-2,-4 4 0 0,1-1 0 0,3-3 0 17,-4 3 0-17,1-3 0 4,3-3 0-3,4-1 0-1,0 1 0 0,4-4 0 10,0 0 0-7,5-4 0 1,-5 4 0-2,8-3 0 4,0-1 0-6,4 4 0 17,0-4 0-17,3 1 0 0,5-1 0 2,0 1 0-2,4-1 0 0,-1 1 0 13,5-4 0-10,4 3 0-2,-5 1 0-1,5-1 0 12,-4 1 15-11,3-4-3 3,-3 3-1-4,-1-3 0 15,1 4-3-13,0-4-8-2,-1 3 12 1,1-3-4 4,-8 4-8-5,0-1 0 7,-1-3 0-5,1 4-11 7,-8-1 11-9,0 4-13 7,-4-4 5-5,0 1 8-2,-4-1-8 0,-4 1 8 8,-4 3 0-7,-3 0 0 13,-1 7 0-13,0-4 0-1,-3 1 0 0,-1 3 0 8,0-4 0-7,-3 4 0 16,3-3 0-13,0 2 0-4,-3-2 0 0,7-1 0 0,-3 1 0 0,3-4 0 16,0 3 0-16,0 1 0 0,1-4 0 0,3 3 0 11,0 1 8-10,0-4 0-1,4 3 0 0,4-3 0 12,1 0-8-9,-1 0-11-2,0 3 3-1,4-3 0 16,0 0 8-14,4 0 0-2,0 0 0 0,-4 0 0 16,3 0 0-16,5 0 0 0,-4-3 0 0,0 3 0 3,0-4 24-3,4 1 6 10,0 3 2-7,0-4 0-1,0 1-32-1,-4-1 0 9,7 0 0-6,-7-3 0-4,4 0 0 0,0 0 0 16,-8-7 0-15,8 7 0 0,0 0 0-1,-8-7 0 14,8 7 0-12,-1 0 0-2,-7-7 0 0,4 7 0 12,4 0 0-12,-8-7 0 20,8 4-20-15,-8-4-9-5,0 0-3 0,0 0 0 0,8 7 10 0,-4 0 2 0,0 3 0 0,-4-10 0 25,-4 11-21-24,4-1-4-1,-4-3-1 0,0 4 0 1,0-4 17-1,0 3 3 0,-4-3 1 0,0 4 0 12,1-1 16-12,3-3 9 7,-4 0-10-4,0 4 10 16,0-5-27-19,0-2 1 3,4 3 0-3,-4 0 0 12,4-4-10-12,4-3-1 0,-3 7-1 1,3-7 0 9,0 0-47-9,-4 7-10-1,4 0-1 0,0-7-1 16,0 11 25-15,0-11 6-1,4 7 1 0,-1 3 0 16,1-3 2-12,0 0 1-4,0 0 0 0,0 0 0 0</inkml:trace>
    </iact:actionData>
  </iact:action>
  <iact:action type="add" startTime="79017">
    <iact:property name="dataType"/>
    <iact:actionData xml:id="d4">
      <inkml:trace xmlns:inkml="http://www.w3.org/2003/InkML" xml:id="stk4" contextRef="#ctx0" brushRef="#br0">19904 5927 403 0,'0'0'36'2,"0"0"-36"-2,0 0 0 1,0 0 0 12,0 0 242-13,0 0 42 0,4-7 8 0,-4 7 1 15,0 0-224-14,8-7-45-1,0 3-8 0,0 1-3 15,4-1-13-14,0 1-16 4,7-1 3-5,-3 4 1 0,0 0-10 0,3 0-2 9,-3 0 0-8,0 0 0 14,-1 4 2-15,-3-1 0 4,0 1 0-4,0-4 0 0,-12 0 22 0,0 0 0 15,0 0 0-15,0 0 0 0,0 0 0 0,-4 7 0 17,-4 3-8-17,-4-3 8 0,-3 4 0 0,-5-4 0 13,-4 3 0-12,1 1 0 1,-1-1 9-2,-3 1 10 14,-5 3 1-14,1 0 1 2,-5 3 27-2,5-3 4 5,3 0 2-5,1 3 0 5,-1 1-23-5,1-1-5 16,7-3-1-16,5-3 0 1,-1 3-3-1,4 0-1 15,4 0 0-15,0-4 0 2,4 4-21-2,4 0-16 8,0-3 2-5,0-1 1-2,8 4 25-1,0-3 4 18,4-1 2-16,0 4 0-2,3-4-5 2,5 1-1-2,4-4 0 0,-1 3 0 11,5-3 13-6,-1 4 3-5,1-1 0 0,3 4 0 10,1-3 5-9,-5-1 2 8,5 4 0-6,-1 0 0-3,-7-3-15 0,3 6-4 5,-3-3 0-4,-1 0 0 11,-7 4-16-12,4-4 0 4,-5 3 8-4,-7 4-8 18,4 0 0-14,-8 0 0-4,0 0 8 0,-4 7-8 0,-8-4 0 0,0 4 10 12,-4 0-10-9,-7 0 8-3,-1 0 0 0,-7-4 0 13,-1 8 0-10,-7-8 0-2,3 4 5-1,-3 0 1 14,-1 0 0-12,1-4 0-2,-4 1-6 0,7-1 0 13,1-3-8-11,3 0 12-2,5 4-12 0,-1-8 0 6,5 1 8-6,3 3-8 7,0-4 13-4,4 1 0-2,5-1 0-1,3 0 0 11,0-3-23-7,4 0-5-4,0 4-1 0,4-4 0 13,3 0 26-9,1 0 5-4,4-4 1 0,4 4 0 12,0 0-16-9,3-3 0-3,1-1 0 0,7 4 0 16,5-3 0-15,-1-1-15-1,1 1 3 0,3-1 1 15,0 4 11-12,1 0 9-3,-1 0-1 0,1 0-8 17,-5 0 0-15,0 0 0-2,-3 0 0 0,-5 0 0 2,-3 3 0-2,-4-3 0 15,0 4 0-10,-5-1 0-5,-3 1 0 0,-4-1 0 0,0 4 0 0,-8 0-9 7,-4 0 9-7,0 3-12 17,-7 1 12-17,-5 3-12 1,0-4 12-1,-3 4 0 3,-9 0 0-1,1 3 8 11,-4 1 3-11,3-4 1-2,-3 7 0 0,3-4 0 9,-7-3-12-9,8 7 0 8,-5-7 0-6,9 3 0 4,-9-3 0-6,9 4 0 6,3-4 0-3,1 0 0 2,-1-4 0-5,4 4 0 7,1 0 0-5,3 0 0 4,4 0 8-6,0-4 0 8,1 4 0-6,3 0 0 4,4 0-8-6,0-4 0 8,0 1 0-5,8 3 0-2,0-4 0-1,0 1 0 13,4-1 0-10,3 1 0-3,-3-4 0 0,4 3 0 16,0-3 0-15,0 0 0-1,3-4 0 0,1 1 0 16,0 6 0-12,-4-6 0-4,3 3 0 0,1 0 8 0,0-4-8 0,-4 4 8 15,3 0-8-15,-3 0 0 4,0 3 0-2,0 1 0-1,0-1 0 0,-9 1 0 3,5 3 0-3,-8-4 0 13,0 4 0-10,0 0 0-4,-11 0 0 0,-1 3 0 15,-4 1 0-15,-4-1 0 1,1 1 11-1,-5 3-11 5,-3 0 17-5,-1-1-2 13,-7-6-1-10,-1 4 0-3,-3 3 12 0,0 0 2 13,-1-4 1-10,1 0 0-3,-4 1-16 0,8-1-3 8,-1 1-1-8,5-1 0 7,-1 1-9-6,9-4 8 8,-1 0-8-9,5-1 8 7,-1-2-8-3,8-1 0-4,4-3 0 0,4 0 0 9,0 4 0-7,4-4-11 6,4 0 3-8,4 0 0 5,4-1 8-3,4 1 0 6,7 4 0-8,1-4 0 14,3 3-9-12,5 1 9-1,3-4-10-1,0 3 10 16,1 1 0-15,-1-4 0-1,1-1 8 0,-1 5-8 2,4-4 0-2,-7 3 0 12,3 4 0-9,-7-7 0-3,-1 7 0 0,1-3 0 8,-5-1-10-7,1 0 10 2,-5 1-10-3,-3-1 10 17,-4 4 0-17,-4-3-9 2,0 3 9-1,-8-4 0 13,-4 4-9-10,-4 3 9-4,0 1 0 0,-4-4 16 0,-4 3-2 0,-7 4-1 7,3 0-13-6,-3 0 0 14,-1-4 0-13,-3 4 0-1,-1-3 0-1,1-1 0 14,-1-3-12-13,4 4 12-1,1-1 0 0,-1-3 0 3,5-4 0-2,3 4 0 10,0 0 0-7,1 0 0-4,7-3 0 0,0 3 0 10,4 0 0-9,4-1 0 4,0-2 0-5,4-1 0 10,8 1 0-9,3-1 0 6,-3 1 0-4,4-1 0-3,3 1 0 0,5-1 0 12,0-3 0-11,-1 7-10 2,5-4 10-3,-1-3 0 11,5 4 0-7,-5-1 0-4,1-3 0 0,3 0 0 19,-3 4 0-16,-1-4 0-3,1-1 0 0,-5 5 0 0,1-4 0 0,-5 7 0 11,-7-7 8-7,0 7-8-4,0-4 8 0,0 4-8 19,-1 0 0-19,-7-4 0 0,-4 4 0 0,4 0-8 11,-4 4 16-9,-4-4 3-2,4 3 1 0,-8-3 0 15,1 3-12-15,-5 1-11 2,0-1 3-2,-4 1 0 11,5-4 8-10,-5 3 11-1,0-3-3 0,4 7 0 16,-7-7-8-14,7 3 10-2,0 1-10 1,4-4 10 13,-4 3-10-14,8 1 0 0,1-1 0 0,-1-3 0 4,4 0 0-4,7 0 0 13,-3 0 0-11,8 0 0-2,0-4 0 0,4 1 0 23,3-1 0-19,1 0-11-4,8-3 11 0,-5 7 0 0,1-3 0 0,-1-4 0 16,5 0 0-15,-5 0 0-1,1 3 0 0,-4-3 0 1,-1 3 0-1,-3-3 0 16,0 0 0-15,-5 0 8-1,-3 0-8 0,0-3 0 12,-8 3 0-11,4 0 0 4,-8 0 0-2,4 0 0-3,-8 0 0 0,0-1 0 8,-3 1 0-8,-5 4 0 7,0-4 0-6,1 0 0 8,-5-4 0-9,4 4 9 6,0-3-9-5,1-1 10 9,-1 1-10-9,0-1 8 1,1 0-8 1,-1 1 8 13,4-4-8-11,0 3 0-5,4-6 0 0,1 3 0 0,3-4 0 0,0 4 0 14,0-3 0-11,4-1 0-2,0 1 0 0,8-1 0-1,-4 1-8 0,7-1 8 14,5 4-11-13,-4-3 3 1,4-1 0-1,-1 4 0 4,5-4 8-4,0 1 0 6,-1-4 0-7,-3 3-8 9,4-3 8-7,-5 0 0 0,1 0 0-1,-4 0-8 11,0 4 8-8,-5-4 11-4,1 3-3 0,0-3 0 17,-8 0-8-17,4 4 0 1,-4-4 0-1,0 3 0 13,0 1 9-11,-4-1 0-2,-4 1 0 0,0-1 0 14,1 4-9-14,-1-3 0 0,0 3 0 0,0-4 0 17,-4 4-12-14,4-4-4-3,-3 4 0 0,3 0-1 19,-4 0-26-18,0 0-5 0,8 0 0-1,-4 4-1 34,4-1-102-28,0 1-20-5,1-1-4-1</inkml:trace>
    </iact:actionData>
  </iact:action>
  <iact:action type="add" startTime="82034">
    <iact:property name="dataType"/>
    <iact:actionData xml:id="d5">
      <inkml:trace xmlns:inkml="http://www.w3.org/2003/InkML" xml:id="stk5" contextRef="#ctx0" brushRef="#br0">26075 5850 403 0,'7'-3'36'3,"5"-1"-36"-3,0-3 0 0,0 0 0 11,3-3 264-11,1 3 47 0,0-4 9 0,0 4 1 20,7 0-237-20,-3 4-47 0,0-4-9 1,3 0-3 11,1 3-25-12,-1-3 0 4,1 4 0-4,-5-1 0 1,5 4 0-1,-4-3 0 11,-8 3 0-11,3 0 0 14,1 0-28-14,-4 0 3 2,-12 0 0-2,0 0 0 17,0 0-3-17,0 0 0 0,-8 10 0 0,0 1 0 13,-4-4 28-13,-3 3 0 4,-5 4 0-4,0-3 0 0,-7-1 46 0,3 4 11 13,1 0 3-13,-5 3 0 10,1-3-13-10,3 4-3 1,-4-4 0 1,1 3 0 16,3 4-8-17,-3-3-3-1,3-1 0 0,1 1 0 2,-1 3-21-2,4-4-4 10,1 4 0-6,7 0-8-4,4 0 20 0,0-4-4 16,4 1 0-7,4 3 0-8,4-4-25 0,4 4-6-1,0-3-1 0,4-1 0 0,7 4 16 0,1 0-9 19,4 3 9-19,3-3-8 0,1 0 8 0,-1-3 0 7,1 3 0-5,-1 0 0 1,5-4 0-2,-5 4 0 4,5-7 0-4,-5 7 0 9,1 4 0-9,-1-5 8 3,1 1-8-3,-5 7 0 16,-3-7 0-16,-4 7 0-1,-1 0 0 0,-7-3 0 7,0 3 52-7,-8 0 7 8,0 3 1-6,-4-3 0 19,-4 7-100-21,-4 0-19 0,-3-4-4 0,-9 1-1 0,5-1 64 0,-5 0 26 15,0-3-2-14,1 4 0 3,-1 3-1-3,-3-4-1-1,3-3 0 0,1 7 0 7,-1-4-8-6,0 1-2 12,1-1 0-11,3 1 0-2,4-1-12 0,1 1 9 13,-1-1-9-11,4 0 8-2,4 1-8 0,0-4 0 4,5 0 0-4,3 0 8 15,3 0-8-15,5-4 0 0,-4 1 0 0,4-1 0 16,8 0 16-16,3-3 2 1,-3 0 0-1,8 4 0 11,-1-1-18-8,5 1-12-3,3-1 1 0,1 1 1 17,3-1 22-17,4 0 5 1,5-3 1-1,-5 0 0 6,0 4-9-6,1-1-1 13,-1-3-8-9,0 4 12-4,-7-1-12 0,3 0 9 6,-4 1-9-6,-3-1 8 6,-5-3-8-5,1 4 0 8,-4-1 0-7,-5 1 0 1,1-4 0-3,-4 0 0 10,-4 6-8-10,0-2 8 22,-8 3 0-22,-4-4 0 0,-4 1 0 1,0 6 0-1,-4 1 0 0,-4 3 0 5,-3-8 0-3,-5 5 0 2,1-1 19-3,-5-3-2 16,1 4 0-17,-1-4 0 0,-3 0-6 0,-1-4-2 4,9 4 0-3,-1-4 0 7,-3-3-9-8,3 0 0 17,0 4 0-17,5-4 0 0,3-4 0 0,4 8 0 17,-3-4 0-15,3 0 0-1,4-4 0 0,0 0 0-1,4 1 0 0,0-1 0 6,4 4-16-4,0 0 5 13,8-7 1-15,0 0 0 2,4 4 10-1,0-4-12 7,3 0 12-4,5 0-12-4,3 3 12 1,1 0 0 9,4 1 0-6,-1-1-8-4,4-3 8 0,1 4 0 17,-5-1 0-17,5 1 0 2,-9-1 0-2,5-3 0 0,-4 7 0 0,-1-3 8 15,-3-4-8-11,-1 3 0-3,-3-3 0-1,-4 0 0 14,4 3 0-12,-8 1 0-1,-5 3 0-1,1 0 0 8,-4-4 0-8,-4 1 0 1,-3-1 0-1,-1 4-8 16,-4 4 8-15,0-1 0 0,-8 0 0-1,1-3 8 13,-1 4 0-12,-3-1 0 2,-1 1 0-3,-3-1 0 13,-5-3-8-11,9 0 9-2,3 4-9 0,-4-5 10 13,1 1-10-10,-1-3 0-3,1-1 0 3,7 1 8-3,0-4-8 0,0 3 0 13,1-3 0-9,7 0 0-4,-4-3 0 1,4 3 0 13,4-4 0-10,4 1 0-4,-4-1 0 0,4 1 0 0,0-11 0 0,4 10 0 11,0 0 0-9,4 1 0 4,0-4 0-6,4 0 0 10,-1 3 0-6,1 1 0-4,4-1 8 0,0-3-8 18,-5 0 0-15,5 0 0-3,0 0 0 0,0 0 0 0,-1 0 0 0,1 0 0 11,0 0 8-7,0 0-8 4,-1-3 0-5,-3 3 0-3,4 0 0 0,-4-4 0 13,-5 1 0-10,-7-4 8-3,8 7-8 1,-8-7 0-1,8 7 0 0,-8-7 0 16,0 0 0-16,0 0 0 1,4 7 0 0,-4 3 0 11,0-3 0-9,-4 4 0-3,0-4 0 0,-4 0 0 15,0 3 0-15,1-3 0 2,-5 3 0-2,4-3 0 15,-4 4 0-13,0-4 0-2,-3 3 0 0,-1-3 0 0,0 0 0 0,4 0 0 12,1 4 0-10,-1-4 0 12,0 3 0-13,0-3 0-1,8 0 18 0,-4 0-2 4,1 0 0-4,-1-3 0 17,8-4-25-11,-4 10-6-6,-4-3-1 0,4 0 0 0,4-7 26 0,0 7 5 30,0-7 1-30,0 0 0 3,0 7-25-3,4 0-5 0,0-3-1 0,0 3 0 0,-4-7 26 0,12 7 5 8,-1-4 0-6,1 1 1-2,-4-1-17 0,4 4 0 13,0-4 0-10,3 1 0-2,1-1-9-1,0 1-3 16,-4-1 0-14,3 1 0-2,-3-1 20 0,4-3 3 4,0 4 1-4,-5-1 0 11,-3 1-12-6,-8-4-16-3,0 0 4-2,12 3 1 12,0 1 11-12,-12-4 0 0,0 0 0 0,0 0 0 14,0 0 0-14,0 0 0 2,0 0 0-2,0 0 0 15,0 0 0-15,0 7 0 1,0-7 0-1,0 10 0 13,0-10 0-13,-4 7 0 0,0 4 0 3,0-4 0 1,-4 0 0-2,0-4 8 6,0 4-8-8,1 0 11 17,-1-3-11-14,0 3 8-2,0 0-8-1,0-4 8 0,0 4-8 0,0-3 0 11,4 3 0-7,-3 0 0-4,7-7 12 0,-4 3-4 10,-4 4 0-9,8-7 0 6,0 0-8-5,0 0-11-2,-8 4 3 1,8-4 0 11,0 0 8-10,0 0 0-2,0 0 0 0,0 0 0 24,0 0 0-22,0 0 0 7,0 0 0-8,0 0 0 0,0 0 0 1,0 0 0-1,0 0 0-1,0 0 8 0,0 0-8 1,4 10 0 16,-4-10 0-17,0 0 0 0,0 0 8 0,0 0-8 11,0 0 10-11,8 7-10 3,-8-7 0-3,0 0 0 12,0 0 0-12,0 0 0 3,0 0 0-3,0 0 0 8,0 0 0-6,0 0 0 1,0 0 0-3,0 0 0 16,0 0 0-16,0 0 0 2,0 0 0-2,8 4 0 13,-8-4 0-13,0 0 0 4,0 0 0-4,0 0 0 0,0 0 0 0,0 0 0 12,0 0 0-12,0 0 0 3,0 0 0-3,0 0 0 13,0 0 9-13,0 0-9 3,0 0 8-3,0 0-8 12,0 0 0-12,0 0 0 3,0 0 8-3,0 0-8 17,0 0 0-17,0 0 0 0,0 0 9 0,0 0-9 18,0 0 9-18,0 0-9 0,0 0 12 1,0 0-12 7,0 0 12-8,0 0-4 16,0 0 0-16,0 0-8 4,0 0 10-4,0 0-10 0,0 0 8 0,-4 0-8 12,0-4 0-12,4 4 0 2,0 0 0-2,-8-3 0 18,8-1 0-18,0 4 0 0,0 0 0 0,0 0 0 10,-4-3 0-9,4 3 0 0,0 0 0-1,-8-4 0 4,8 1 0-3,0 3 0 12,0 0 0-13,0 0 0 7,0 0 0-4,0 0 0-3,0 0 0 0,0 0 0 17,-8-4 0-17,8 4 0 3,0 0 0-3,0 0 0 13,0 0 0-13,0 0-12 2,0 0 2-1,0 0 1 13,0 0 1-14,0 0 0 0,0 0 0 0,0 0 0 0,0 0-12 1,0 0-3 13,-4-7 0-14,4 7 0 17,0 0-21-17,0 0-4 0,0 0 0 0,0 0-1 16,-8 0-92-16,1 0-19 0,-1 0-3 0,-4 4-1 0</inkml:trace>
    </iact:actionData>
  </iact:action>
  <iact:action type="add" startTime="85346">
    <iact:property name="dataType"/>
    <iact:actionData xml:id="d6">
      <inkml:trace xmlns:inkml="http://www.w3.org/2003/InkML" xml:id="stk6" contextRef="#ctx0" brushRef="#br0">27497 5714 1796 0,'0'0'40'3,"0"0"8"-3,0 0 1 1,0 0 1-1,0 0-40 0,0 0-10 1,0 0 0-1,0 0 0 14,0 0 8-14,0 0 0 10,0 0 0-4,0 0 0-5,0 0-8-1,8-4-11 1,4 1 3-1,0 3 0 28,-1-4-21-28,1 8-4 0,8-4-1 1,-1 3 0-1,5-3 12 0,0 4 2 11,3-1 1-11,-3 4 0 0,-1-7 19 0,-3 7-12 3,0-3 12-2,3 3-10 10,1 0 10-11,-5 3 0 2,-3-3 0-2,0 0 0 15,4 0 0-14,-9 0 0 0,1 4 0-1,-4-1 0 14,0 1 0-14,-4-1 0 1,-4 4 0-1,0-3 0 15,0-1 0-15,-4 4 0 2,-8 0 0-2,0 3 0 15,0 1 24-14,-3-1 0-1,-1-3 0 0,-4 4 0 4,1 6 6-2,-1-6 2 10,-4 3 0-11,5 0 0-1,-5 3-16 0,5 0-4 18,-1-3 0-16,0 0 0-2,1 0-12 1,3 4 0 5,0-4 0-6,4 0 0 12,1 0 0-12,3-4 8 1,4 1-8-1,0 2 0 16,4-2 0-16,0-1 11 6,4 1-11-6,4-4 10 0,-4 3 6 0,7-3 0 10,1 4 1-6,4-4 0-4,0 3 9 0,3 1 2 10,5-1 0-10,-1 1 0 17,1-1-16-17,-4 0-4 2,3 1 0-1,1 3 0 11,-1 0-8-6,1 0 0-6,-4 0 0 0,-1 0 8 0,1 0-8 0,-4 0 0 14,3 3 0-12,-7-3 8-2,0 3-8 0,-4-3 0 9,0 4 0-9,-4-4 0 1,-1 0 0-1,-3 0 0 11,0 0 0-9,0 0 0 1,-3 0 0-3,-1-1 0 12,-4-2 0-8,0 6 0-4,-4-3 16 0,0 0 2 17,-3 4 0-17,-1-1 0 0,0-3-2 0,-3 4 0 14,-1-1 0-13,4 0 0-1,-3 1 0 0,7-1 0 5,0-3 0-3,0 0 0 4,8 0-16-5,-4 0 0 15,0 4-13-16,5-4 5 4,3-1 8-4,0 1 0 0,-4 4 0 0,8-4 0 11,-1-4 0-11,9 4 0 21,0 0 0-21,8 0 0 0,-5 0 0 0,5-3 9 0,0-1-9 1,3 4 0 2,1-7 11-2,-1 3-11 8,-3-3 10-8,4 4-10 16,-5-1 13-17,1-3-3 0,0 4-1 0,-1-1 0 11,1-3-9-10,-4 0 10 0,-1 4-10-1,-3-1 10 11,4 1-10-11,-4-1 0 4,-4-3 0-4,-1 3 8 13,1 4-8-11,-4-3 0-2,-4 3 0 1,0 0 0 7,-4 3 0-6,-4-3 0-2,1 4 0 0,-5-4 0 13,-4 3 0-10,-4 0 0-3,5 1 0 1,-9-1 0 16,1-3 0-17,-1 4 8 0,0-1-8 0,-3 1 8 14,-1 2-8-14,1-2 0 0,-5-1 0 1,5 4 8 18,3-3-8-18,5 3 0-1,-1-4 0 0,4 1 0 0,1-4 0 0,7 3 0 12,-8-3 0-7,8 0 0-5,4 3 0 0,0-3 0 10,8 0 0-5,0 0 0-5,4 4-11 0,0-8 11 10,4 4-8-10,-1-3 8 6,9 2 0-5,4 1 0 8,-1-3 0-8,1 3-8 8,-1-4 8-5,5 1 0-4,-1-1 0 0,1 4 0 17,-5-3 0-14,5 3 0-3,-4 0 0 0,-1-1 0 1,1 5 0-1,-5-1 0 14,-3-3 0-13,4 0 0 6,-5 4 0-7,-3 3 0 0,-4-4 0 17,-4 4 0-12,0 3 0-5,-4-3 0 0,-4 4 0 0,-8-4 0 0,0 3 0 0,1 1 0 15,-9-4 0-15,0 3 0 5,1 0 0-5,-1-3 0 2,0 7 8-2,-3-3-8 8,-1-1 8-8,1 1-8 16,-1 2 8-16,-3-2-8 2,3 3 0-1,0 0 0 10,1 0 0-9,3 0 0-2,1 0 0 0,3-4 0 15,4 4 0-15,0 0 0 0,4-4 0 0,1 1 0 2,-5-1 0-1,4-3 0 11,8 3 0-10,-4-3 0-2,4 0 0 0,0 0 0 17,0 0 0-17,4 0 0 0,4-3 0 0,0-1 0 15,-8 0 0-14,7 1 0-1,1-1 0 0,4-3 0 15,0 4 0-15,0-1 9 1,3 1-9-1,-3-4 0 15,4 0 14-12,0-4-4-3,-5 0-1 0,1 4 0 13,4-3-9-13,-4 3 12 0,0-7-12 0,-1 3 12 4,5-3-12-1,-4 0 0 14,-4 0 0-13,0 0 8-4,-1 0-8 0,1-3 0 0,-4 3 0 0,0-4 0 19,0 4 16-19,0 0-1 0,0-4-1 0,-4 1 0 9,4-1-6-7,-4 1-8-2,4 3 11 0,-4-4-11 20,4 1 0-19,-4-1 0 1,0-10 0-2,4 7-12 0,-4 4 12 0,0-1 0 10,0-10 12-10,0 0-12 20,0 0-39-20,0 0-14 0,0 0-3 0,0 0-1 12,0 0-155-10,0 0-32-1,0 0-5-1,15-21-2 0</inkml:trace>
    </iact:actionData>
  </iact:action>
  <iact:action type="add" startTime="87096">
    <iact:property name="dataType"/>
    <iact:actionData xml:id="d7">
      <inkml:trace xmlns:inkml="http://www.w3.org/2003/InkML" xml:id="stk7" contextRef="#ctx0" brushRef="#br0">29761 5944 864 0,'0'0'76'4,"0"0"-60"-4,-4-3-16 0,-4 3 0 0,4-4 269 0,-4 1 51 11,4-1 11-9,4 4 1 8,0 0-251-9,0 0-50-1,0 0-11 0,0 0-1 22,0 0-19-22,0 0 0 0,0 0 0 0,0 0-9 15,12 0-15-15,-4 0-2 0,4 0-1 0,0 0 0 0,-1 4 27 0,5-1 0 12,-4-3 0-12,8 0 0 1,-5 4 0-1,5-4 0 17,0 3 0-17,-1 1 0 0,1-4-16 0,-1 3 1 32,5 1 1-32,-8-1 0 0,3 1 24 0,1-1 5 0,0 1 1 0,-5 3 0 0,-7 0 24 0,4 0 4 5,-4 3 2-3,-4 1 0 21,-4 3-90-23,-4 0-19 0,-4 3-3 0,-4 4-1 0,-3 0 55 0,-5 0 12 14,-4 3 0-14,1 1 0 2,-5-1 19-2,-3 4 1 2,-1 0 0-1,1-3 0 13,3-1-20-12,-3-3 0-1,0 3-13 1,-1-3 5 2,1 4 8-3,3-4 0 9,5-4 0-9,-1 4 8 5,0 0-8-4,9 0 8 6,7-3-8-7,0 2 8-1,4 1-8 5,0 0 0 6,-8-3 0-10,8 3 0-1,12 0 0 2,-4 0 0 12,8 0 0-13,0 3 0-1,7-3 19 0,1 3 2 14,4 1 1-13,-1 3 0-1,5-4-2 0,3 4-1 9,1-3 0-7,-1-1 0 8,1 4-6-10,-1 0-1 2,0-4 0-2,1 4 0 13,-1-3 0-12,1 3-1 0,-1 0 0-1,-7 0 0 5,-1-4-11-5,1 8 0 7,-8-1 0-6,-5 0 0 14,1-3 0-15,-8 7 0 2,-8-3 0-2,-4 6 0 14,-7-6 0-13,-1 6-14-1,-12-3 5 0,1 0 1 15,-5 0 20-15,1-4 4 0,-4 4 0 0,-1-4 1 21,1 1-9-21,-4 3-8 0,-1-4 9 0,-3 1-9 0,4-1 9 16,3 1-9-10,5-5 8-6,-1 5-8 0,-3-4 0 0,8 3 0 0,3-3 0 0,4-3 0 13,-3-1 0-11,11 1 0-1,0-5 0-1,4 5 0 5,4-4 0-4,1 0 0 16,3-4 0-17,7 4 0 0,5 0-8 0,4-3 8 5,4 3 0-1,3-4 0 11,1 1 0-13,3-1 0-2,5 0 0 1,3 1 0 1,-4 3 0-1,9 0 0 3,-5-4 0-4,4 4 8 12,1 0-8-12,-1 0 8 8,0 0-8-8,-3 0 8 21,3 0-8-18,-4 3 0-2,-3-3 0-1,-5-3 0 1,-3-1 0-1,-8 4 0 0,3 4 0 0,-7-4 0 15,-4 3 0-14,0-3 0-1,-4 3 0 0,-4-3 0 17,-4 0 0-15,0 4 0-2,-4-4 0 0,-8 3 0 3,-3 1 0-2,-5-1 0 19,-3 1 0-18,-5-1 0-2,5 0 0 0,-5-3 0 0,1 4 0 0,3 3 0 12,1-4 0-11,-1 4 0 0,1-3 0 4,-1-1 0-1,5 0 0-4,3 1 0 11,-4-1 0-7,9-3 0-3,-5 0 0-1,4 0 0 9,4 4 0-6,5-8 0 3,-1 4 0-6,4-3-11 12,0 3 11-11,8-4-12 0,0 0 2-1,4 1 0 8,3-1 0-3,5 1 0-4,4-1 10-1,3 1-12 12,-3 3 12-9,7-4-12-3,1 4 12 0,3-3 16 13,1-1-4-10,7 4-1-3,-3 0-11 0,7-4 0 4,0-3 0-3,0 4 0 8,-7 3 0-6,3 3 0 16,0-3 0-19,-3 4 0 0,-5-4 0 0,-3 0 0 3,-5 3 0-2,5 4 0 3,-9-7-8-3,-3 3 8 4,0-3 0-3,-5 4 0 12,1-1 0-14,-4-3 0 0,-4 4 0 1,0 2 0 4,-4-2 0 4,-4 3 0-6,-4 0 0-3,0 0 0 17,-7 3 0-14,-1-3 0-3,-4 4 8 0,-3-5-8 1,-1 5 0-1,-3-1 0 7,-5-3 0-6,1 4 0 16,-1-4 0-15,-3 0 0-1,0-1 0-1,-1 1 0 0,5-3 0 0,-1 3 0 14,9-4 0-14,-5 4 0 0,5-3 0 4,-1 3 0 8,8-4 0-11,-3 0 0-1,3-3 0 0,4 4 0 12,0-1 0-8,5-3 0-4,3 0 0 0,0 0 0 20,4-3 11-17,0-1-11-3,0 4 0 0,8-4 0 0,-1 1 0 0,5 3 0 4,0-4 10-3,4 1-10 14,3-1 10-11,1 1-10-4,4-1 20 0,3 4-3 11,4-3 0-11,5-1 0 1,-9 1-2-1,9-1-1 3,-1-3 0-2,-3 3 0 11,-1 1-14-12,0-1 9 13,-7 1-9-10,0-1 8-1,-5 1 4-1,1-1 0-1,-4 1 0 0,-1 3 0 13,-3-7-12-13,-8 6 0 13,4 1 0-12,-4 0 0-1,0 0 0 0,-4 4 0 2,-4-4 0-2,-4 0 0 11,0 0 0-9,-4 3 0 11,-3 1 0-12,-1-1 0-1,-4-3 0 0,-3 3 0 6,-9 1 0-6,9-1 0 12,-5-3-15-12,1 0 5 0,3 0 1 4,0 0 0 7,-7 0 9-11,7-4 0 0,1 4 0 0,3 0 0 16,1-3 0-15,3 3 0-1,0-4 8 0,0 4-8 16,5-3 11-15,3-1-3-1,0 4 0 0,0 0 0 16,8-7-8-16,-4 3-17 7,4 1 4-6,4-1 1-1,4-3-7 0,0 4-1 14,0-1 0-10,3-3 0-4,1 4 20 0,4-4 0 0,4 3 0 0,3-3 0 19,-3 4 0-16,-1-1 0-3,5 0-8 1,-4-3 8 10,-9-3 0-11,5 3 9 0,0 0-1 0,0 0 0 6,-1-4-8-6,1 4 0 9,-4 0 0-9,4 0 0 12,-9-3 0-10,5 6 0-2,-8-6 0 0,4 3 0 16,-4 0 0-12,0 3 0-4,-8-3 0 1,0 3 0-1,4 1 0 0,-8-1 0 15,-4 4 0-15,1-3 0 0,-5 6 0 0,0-3 0 10,-4-3 0-5,1 3 0-4,-9 0-11-1,1 0 11 15,-1-1-8-13,-3 5 8-2,3-4 0 0,-3-4 0 10,7 4 0-9,-3 0 0 3,-1-3 0-4,5-1 0 12,-1 1 0-9,5-1 8-3,-5-3-8 0,4 0 0 13,1 0 0-13,7-4 0 0,0 4 0 0,0 0 0 15,4 0-8-14,1-3 8-1,3-1 0 0,0 1 0 4,4-1 0-3,4 1 0 13,0-1 0-11,3 1 0-3,1-1 0 0,4 4 8 9,4-3-8-9,-1 3 0 5,5 0 0-2,4-4 0 3,3 4 0-5,5 0 8 4,3 3-8-3,4-3 11 8,5 4-11-8,-1-4-14-1,-4 0 3-1,4 0 1 9,-3 3 10-5,-1-3-12-4,-4 4 12 0,-3-4-12 13,-5 3 12-13,1-3 0 5,-9 0 0-5,-3 0 0 12,0 0 0-11,-4 0 0 2,-8 0 0-3,-1 0 0 7,1 0 0-3,-8 0 0-3,4 3 0-1,-7 1 0 15,-5-4 0-15,0 0 0 2,-4 3 0-2,1 1 0 8,-9-1 0-5,4 0 0-2,1 1 0-1,-1 3 0 14,0-4 0-11,1 1-20-3,3-1 4 0,4 4 1 21,0 4-87-21,5-4-18 0,3 3-3 1,-4-3-773 7</inkml:trace>
    </iact:actionData>
  </iact:action>
  <iact:action type="add" startTime="90108">
    <iact:property name="dataType"/>
    <iact:actionData xml:id="d8">
      <inkml:trace xmlns:inkml="http://www.w3.org/2003/InkML" xml:id="stk8" contextRef="#ctx0" brushRef="#br0">31844 5854 979 0,'0'0'87'5,"0"0"-70"-5,12-7-17 0,-5 3 0 21,1 1 236-21,0-1 43 0,-4-3 9 0,4 4 1 0,0-1-223 0,0 1-45 17,-8 3-9-13,7-7-1-4,-7 7-11 0,12 0 0 1,-4-4-12-1,-8 4 12 18,8-3-34-17,-8 3 1-1,0 0 0 0,0 0 0 15,0 0-2-15,0 0 0 0,8 3 0 0,-8-3 0 15,0 0 35-15,0 0 0 4,0 0 0-4,4 11 0 0,-4-1-13 0,-8-3 4 15,0 4 1-15,-8-4 0 0,5 3 20 0,-9 0 4 16,4 4 0-16,-3-7 1 13,-1 4 3-12,0-1 0 2,-3 1 0-3,-1-1 0 0,4 4-8 0,1 0-2 4,3 0 0-4,0-3 0 9,1 3-10-2,-1 0 0-5,4 0 0-1,0 0 0 15,0-4 0-13,5 4 0-3,3-4 0 0,-4 4 0 0,4 0 0 0,0-3 0 15,0-1 0-15,4 4 0 2,0-3-11-2,0-1 11 4,4-3-8-3,0 4 8 10,4-4 0-11,0 3 0 9,3-3 0-5,1 4 0-4,4-4 0 0,8 3 8 15,-1 1 0-15,1-1 0 3,3 1 13-3,5-1 3 11,-1 4 1-9,4-4 0-2,-3 4-25 1,-1 0 0 12,1 0 0-12,-5-3 0-1,1 6 0 0,-1-3 0 7,-3 0 0-5,-8 4 0 5,3-1 0-7,-3 4 0 6,0-3 0-5,-5 3 0 8,-7 0 0-9,0 3 0 6,0 0 0-4,-8 4 0 8,-4 0-11-10,1 4 11 0,-5-4-8 2,-4 0 8 14,-4 0 0-13,-3 3 8-2,-1 0 0 0,-3 1 0-1,-9-1 12 0,1 1 4 13,0-1 0-8,-1 1 0-5,1-5 6 0,0 5 2 4,3-4 0-4,5-4 0 11,-1 4-10-7,5 0-2-4,3-3 0 0,0 3 0 19,8-4-20-19,1 4 0 0,3-4 0 1,0 1-8 6,4-1 8-4,0-3 0-3,8 0 8 0,0 0-8 11,4 4 13-6,0-5-1-4,3 1-1-1,9 0 0 16,0 0 24-16,3 0 5 1,1-3 0 5,7 3 1-6,5 0-19 0,-1-4-4 3,-3 1-1 2,7 3 0 10,4-1-1-15,4 1-1 0,-8-3 0 0,1 3 0 6,-1 0-15-6,-4 0 0 4,-3-4 0-3,-1 8 0 8,-3-4 0-9,-5 3 0 11,1 0 0-8,-4-3 0-1,-5 4 0-2,-3-1-10 15,-4 1 2-15,0 3 0 2,-8 0-4-2,-8-4 0 15,0 4 0-10,-4 0 0-4,-3 3 12-1,-1-3-8 0,-8 4 8 0,-3-4-8 16,-1 3 8-14,-7-3-8-2,0 3 8 0,-5 1-8 4,1-1 8-4,-4 4 8 7,0-3-8-5,-1 3 11 4,5 0-11-6,-4-1 0 15,3-2 0-15,1 3 8 3,4 0-8-2,3 0 0 11,1-4 0-12,3-3 0 3,1 0 0-3,7-4-12 7,1 4 2-4,-1-3 1-3,4 3 9 0,1-4 0 18,3 1-9-18,8-1 9 3,0 0-24-3,4 1-1 13,-4-4 0-13,8 0 0 4,8 3 25-4,-4-3-8 0,3 4 8 0,5-1 0 11,4 1-9-11,3-4 9 16,1-4-10-15,3 4 10 1,5 0 20-2,-1 0 9 0,1 0 3 0,3-4 0 7,4 4-32-6,-3 0 0 7,3 0 0-8,-4 4 0 8,-3-5 0-5,-1 5 0 16,-3-4-13-18,-1 3 4-1,-3 4 9 0,-1-3 11 2,-3 6-3-2,0 1 0 13,-5-4-8-11,1 3 0-1,-4 0 0-1,0 4 0 12,-4-3 0-11,-1-1 0-1,-7 1 0 0,0 2 0 6,0-2 0-6,-7-1 0 4,-1 1 0-3,-4 3 0 17,-4 0 8-18,1 0 0 0,-5-1 0 0,-8 1 0 19,1 4-8-17,-1-1 0 0,1 1 0-2,-5-1 0 0,-3-3 0 0,4 3 0 5,-1-3 0-4,1 4 12 16,3-8-12-17,5 4 0 3,-1-4 0-3,4 1 0 13,5-4-8-13,3 0-4 6,4 0-1-6,0 0 0 12,4-4-13-11,0 4-2-1,8-4-1 0,0 1 0 0,4-4 11 0,4 3 2 17,4 1 1-16,-1-4 0-1,5 3 15 0,7-3-11 12,1 0 11-11,-1-3-10-1,5 2 10 0,3 1 0 14,1-3 0-14,-1 3 8 0,0 0-8 0,-3 0 9 8,7-4-9-6,-4 4 10 2,-3 0-10-4,-5-3 8 9,1-1-8-8,-4 4 8 5,-1-4-8-6,-3 4 0 11,-1 0 0-7,-3 0 0-4,0 4 0 1,-4-4 0 11,-8 3 0-9,-1 4 0-3,-6-3-11 0,-5 6-1 13,-4 0 0-10,-4 1 0-3,-3 3 12 1,-5-7 0 14,-4 0 0-12,-3 0 0-3,-4-1 0 0,-1 1 9 0,-3-3-1 1,0-1-8 10,-5 1 23-6,1-4-3-5,-4 3 0 0,0-3 0 10,8 0 4-10,-1 0 1 6,1 0 0-3,4 0 0 4,3 0-33-7,1 0-8 6,3-4 0-4,5 1-1 6,3 3 7-6,4-4 2 2,-3-3 0 0,7 4 0-4,4-4-5 1,0 3-1 9,0-7 0-7,4 4 0-2,4 0 14-1,0 0 0 11,0-3 0-10,8 3-9 8,-4 0 9-9,4 0 0 3,4 0 0-3,3 0 8 16,-3 3 3-16,4-3 1 0,0 4 0 0,-1-1 0 6,5-3 11-3,-4 3 2 0,0-3 1-3,-1 0 0 8,1 4-14-7,-4-1-4 6,0 1 0-7,-1-4 0 10,-7 3-8-9,0 1 8 4,-4-1-8-5,-4 1 8 16,4 3 0-16,-4 3-8 0,-7-3 12 0,-1 3-4 15,4-3-8-15,-12 4 0 0,5 3 0 0,-9 0 0 17,4-4 8-13,-3 1-8-4,-5 2 8 0,1-2-8 0,-5-4 9 0,1 3-9 10,-1-3 10-10,5 0-10 14,-9 4 0-12,5-4 8-2,0 0-8 0,-1 0 0 19,9-4 0-18,-5 0 0-1,8 1 8 0,1-1-8 0,-1-3 0 6,8 0 0-6,1 0 0 0,-1 4 0 14,4-8 0-11,0 1 0-3,0-1 0 0,4 1 0 13,4-11 0-12,0 7 0-1,0 3 0 0,4 1 0 15,0-4 0-12,4 0 0-3,0 0 0 0,0-1 0 14,7 1 0-10,1 0 0-3,0 0 0-1,4 4 0 0,3-4 0 0,5 3 0 16,-1-3 0-14,1 0 0-2,-1 0 0 1,-3 0 0 5,3 0 0-4,-3 0 0-1,-5 0 0-1,1 0 0 10,-4-3 0-8,-4 3 0 5,-1-4 0-7,-7 4 0 7,-4-7 0-6,8 7 0 6,0 4 0-6,-4-4-10 11,-4 3 2-9,-4-3 0-3,0 4 8 0,0-1 0 16,-4 4 0-15,0-3 0-1,1-1 0 0,-5 0 11 1,4-3-3 0,-4 4 0 7,0-4-8-7,1 3 0 6,-1 1 9-5,0-1-9 10,0-3 0-12,4 0 0 2,0 0 0-1,1 0 8 11,-1 0-8-12,0 0-8 0,4 0 8 0,4-7-12 15,0 0 12-15,-4 7 11 3,0 0-3-3,4-7 0 11,-4 7-8-11,4 0-11 1,-4 0 3-1,4-7 0 7,0 11 8-6,0-4 0 6,0-7 0-7,0 10 0 8,4-3 12-6,-4-7-1 12,4 11-1-12,0-4 0-2,-4-7-10 0,4 7-16 14,4 3 4-10,-4-3 1-4,-4-7 11 0,0 10 16 0,4-3-4 0,4 0-1 9,-5 0-20-6,5 4-4 4,0-4-1-7,0 3 0 31,-4-3-80-31,4 4-16 0,0-1-3 0,-4 4-923 0</inkml:trace>
    </iact:actionData>
  </iact:action>
  <iact:action type="add" startTime="98971">
    <iact:property name="dataType"/>
    <iact:actionData xml:id="d9">
      <inkml:trace xmlns:inkml="http://www.w3.org/2003/InkML" xml:id="stk9" contextRef="#ctx0" brushRef="#br0">18160 9964 1440 0,'-12'-18'128'2,"4"8"-103"-2,-8-11-25 0,0-4 0 2,-3 1 168 2,-1-4 28 3,1-3 5-7,-5-1 2 19,0-3-156-15,5 0-31-4,-5 4-7 0,-3-1-1 0,-1-3-8 0,1 8 0 7,-1-1 0-7,-7 0 0 20,-1 0-11-20,-3 0 11 0,-4 7-8 0,0 0 8 0,-5 3-9 0,-3 1 9 12,-8 3-10-11,0 4 10 3,1 3-11-4,-5 3 11 10,-4 1-12-10,-4 3 12 5,-4 0-9-3,1 3 9 13,-9 1 0-15,5 3-9 0,3 3 9 0,-4 0 0 4,-7 4 0-4,-1 4 0 8,-3 3 0-8,4 0 0 13,-1 7 0-13,1 0 0 20,-1 0 0-20,1 0 0 0,-5 6-8 0,-3 5 8 0,4 3 0 0,-1 3 0 6,5 1 0-6,3-1-8 10,1 0 8-9,-1 1 0 0,5-4 0-1,3 3 0 25,4 0 0-25,4 1 0 0,5-1 0 0,3 1 0 3,4 3 0-3,0-1 0 12,3 1 0-11,1-3 0-1,0 3 0 0,8-4 0 16,4 0 9-16,7 4-9 2,1-7 0-2,7 7 0 10,5 0 0-9,3 0 0-1,4 3 0 0,8 1 0 5,4-5 0-5,4 1 0 16,0 0 0-15,8-3 0 1,4 3 0-2,11-4 0 7,1 0 12-2,7 1-12-5,8 3 12 0,0-4-12 14,1-3 27-13,7 0-2 0,0 0 0-1,12 0 0 14,7-4 1-12,1-3 0-1,4 0 0-1,3-7 0 13,-3 3-5-13,8-6-1 0,3-1 0 3,8-3 0 12,5 0-7-13,-1 0-1 0,4-7-1-2,0 3 0 0,0-3 2 0,5 0 1 20,3-3 0-15,-4-1 0-5,-8 1-6 0,8-1-8 0,0-3 11 1,0 0-11 12,4 0 0-13,-8 0 0 0,-3-3 0 0,3-1 0 8,-4 1 0-6,0-4 0 5,-3 0 0-6,-9 0 0 7,5-4 8-6,-9-3-8-2,1 0 0 0,-1-3 0 12,-7-1 12-8,0 1-12-4,-1-4 12 0,1-4-12 12,-8 1 20-9,-1-1-4-3,-3-6 0 0,-4 3 0 18,0-7 13-15,0 0 3-3,-4-3 0 1,0-4 0-1,0-4-18 0,-4 1-3 13,0-7-1-13,-3 3 0 11,-1-4 0-10,-8 1 0-1,0 0 0 0,-3-1 0 3,-1-6-10-3,-7 3 0 17,3 0 0-17,-3-3 0 14,-5-4 0-14,1 0 8 0,-5 3-8 0,-3-2 8 2,0 2-8-2,-4 1 0 10,-5-1 0-7,1 1 0-2,-8 0 0-1,0 3 0 16,-8-4 0-16,-3 5 0 1,-1-5 0-1,-4 4 0 15,-7-3 0-14,-1 3 0-1,-7 0 0 0,-5 0 0 14,-3 4 0-13,-4-1-11-1,-8 5 11 4,-12-1-13-4,-8 3 5 0,0 1 8 13,-3 3-12-9,-9 0 12-4,-7 0-10 0,-13 7 10 25,1 4-51-25,-8-1-4 1,0 1-1-1,-8 10 0 21,-4 0-75-21,1 7-15 0,-13 0-3 1,0 0-832-1</inkml:trace>
    </iact:actionData>
  </iact:action>
  <iact:action type="add" startTime="104533">
    <iact:property name="dataType"/>
    <iact:actionData xml:id="d10">
      <inkml:trace xmlns:inkml="http://www.w3.org/2003/InkML" xml:id="stk10" contextRef="#ctx0" brushRef="#br0">18274 16885 288 0,'0'0'12'2,"0"-11"4"-2,3 1-16 0,-3-4 0 3,0 0 0-1,-3-3 0 7,3-1 338-9,0-3 65 3,0-3 13-2,0 3 2 26,-4-4-334-27,4 1-68 7,0-1-16-7,0 1 0 0,-4 3 13 0,4-3-1 0,0-4 0 1,-4 3 0 6,-4-3-12-6,4 4 9 2,0-4-9-3,-4 3 8 15,0 1 4-15,-3 0 0 0,3-4 0 0,-4 3 0 16,-4-3 18-15,4 4 4-1,-3-8 1 0,-1 4 0 14,-4 4-25-13,1-4-10 2,-1 4 8-3,-8-4-8 5,5 7 11-5,-9-4-3 15,1 4-8-11,0 0 12-4,-5-3-2 0,1 3-1 0,-8 0 0 0,-1 4 0 16,-7-4-9-16,0 3 0 2,-4 1 9-2,-4 3-9 10,0-4 8-7,-4 4-8-2,-3-3 8-1,3 3-8 16,-4-4 8-16,0 1-8 2,-4 3 10-2,1 0-10 13,-5 3 12-10,4-2-4-3,0-1-8 0,5 3 12 12,3-3 4-12,-4 4 1 0,-4-1 0 0,0 4 0 17,9 0 4-16,-1 4 1-1,-4-1 0 0,8 1 0 14,-4-1-6-10,0 4 0-4,-4 0-1 0,5 4 0 0,-5 3-5 0,0 0-1 12,0 3 0-8,-4 4 0-4,5 0-9 0,-1 7 0 12,4 0 0-9,0 0 8-1,-4 3-8-2,0 1 0 14,4 3 0-10,5 0 0-3,-1 3 0-1,0 4 0 0,8 0 0 0,-1 3 0 16,5 8 0-14,4-4 0-2,-4-4 0 1,8 4 0 13,-1 3 0-12,9 1 0-1,-5-1 0 2,5-3 0-3,4 3 0 0,-1 1 0 15,8-1 9-15,1 4-9 2,3 4 8-2,4-5-8 10,8 5 10-7,0-4-10-3,4 3 12 0,4-3-4 7,8 0-8-6,8 0 12 8,-5 3-4-9,13-3-8 9,-4-4 11-6,7 8-11-3,4-4 16 2,5 3-3 11,-1-3-1-11,4-4 0-2,4 1-12 0,4-1-12 16,4-3 3-16,4 0 0 0,0 0 9 2,4-7 12-1,4 0-2 10,-4 0-1-8,4-4-9-3,3-3 0 1,5 0-10-1,0-4 10 13,3-3 0-8,5 0 0-5,-4-3 13 0,3-1-4 16,1 1-9-11,-1-8 8-5,5 4-8 0,-5-3 8 0,5-1 1 0,-5-6 0 15,-7-1 0-12,3 1 0-2,1-1-1-1,0-3 0 7,-1-7 0-5,1 4 0-2,-5-4 14 0,1 0 2 14,-8-4 1-12,0 1 0-2,0-1 0 0,-5-3 0 12,5 0 0-8,-4-3 0-4,-4-1 0 0,0 1 0 16,0-4 0-15,-4 0 0 1,-8 0 3-1,4-3 0 10,-4-1 0-9,-3 1 0-2,-1-1-20 0,0-3-8 4,-4 0 0-4,1 0 8 9,-9-3 4-7,-3 0 1 5,3-1 0-7,0 1 0 8,-3-1 3-4,3-3 0-4,-7-3 0 0,0 3 0 12,-1-7-16-8,-3 7 9-4,-1-3-9 0,-3-1 8 15,-4 4 11-12,0 1 1-3,-8-8 1 0,4 0 0 19,-1 0-21-13,-7-4 0-4,0 4 0 0,-4-3 0-2,1-4-12 0,-5 4-6 0,4-4-2 0,-12 4 0 9,0-4 2-7,-3 3 0-2,-5-3 0 0,-3 0 0 24,-1 1-24-24,-3-1-5 1,-5 3-1-1,-3-3 0 18,-4 1-120-16,-4-1-25-1,-5 3-5-1</inkml:trace>
    </iact:actionData>
  </iact:action>
  <iact:action type="add" startTime="108347">
    <iact:property name="dataType"/>
    <iact:actionData xml:id="d11">
      <inkml:trace xmlns:inkml="http://www.w3.org/2003/InkML" xml:id="stk11" contextRef="#ctx0" brushRef="#br0">7081 11745 2134 0,'-16'-14'95'3,"8"3"19"-2,-7 1-91-1,7-8-23 0,-16-3 0 1,9-3 0 10,-5 3 32-10,4 0 1 8,-3-4 1-7,-5-2 0-2,8-1-22 0,-11 3-4 19,-1-3 0-18,1 4-8-1,-1-4 8 0,5 3-8 12,-5-3 0-12,-7 4 0 0,3 0 0 0,-3-1 0 17,3 1 0-17,-7 3 0 4,0 0-11-4,0 3 11 0,-1-3-12 0,-3 4 12 11,-4 3-12-11,0-4 12 17,-4 1-12-17,-4 3 12 0,0 0-8 0,3 0 8 0,-3 4 0 0,4-1 0 17,0 1 0-16,-8 3 0 5,4 0 0-5,-4 0 0-1,0 3 0 0,0-3 16 12,-3 7-4-10,3 0 0-2,0 0 1 1,4 4 0 4,-12 3 0-5,8-4 0 20,-4 4-13-20,0 4 9 1,0-1-9-1,-4 1 8 13,-7 6-8-12,3 1 0 2,-4 2 0-3,9 1 0 0,-17 4 0 13,12-1 0-9,-3 4 0-4,-5 0 0 1,-3 4 0-1,7-1-9 7,4 0 9-6,4 8-10 6,-7 3 10-6,7 0 0 5,-4-4 0-6,0 4 0 7,8-4 0-5,1 4 0 5,3 0 0-7,-8 0 0 7,16 0 0-5,-4 3 0 6,4-3 0-8,7 4 0 7,-3-1 0-3,0 4 0-4,8 0 0 0,-8 0 0 16,11 3 0-13,1-3 0-2,11 0 0 0,5 0 0 13,-9 0 11-14,5 3-3 2,7 1 0 0,4-1 0 2,0 4-8-3,8 0 0-1,-4-4 9 1,5 7-9 4,3-6 10-3,3 6-2 13,5 1-8-14,4-5 12 1,4 5-4-1,0-1-8 13,-1 0 11-9,5-3-11-5,0 4 0 0,3-4 0 0,5 3 0 0,-1-7 0 6,9 1 0-6,-5-1 0 17,4-7 0-17,1 4 0 2,-1 0 0-2,8-3 0 13,4-4 0-10,-7 3 0-3,15-7 0 1,-8 1 0-1,12-1 8 2,-4-3-8 9,4 0 18-11,4-4-3 14,-8-3-1-14,8 0 0 2,3 0 1-2,1-7 0 6,8 0 0-4,4-3 0 4,-1-1-3-6,1 1-1 8,-1-4 0-7,5-4 0 6,7-3-11-7,-11 0 12 6,3 0-12-4,1-4 12 5,-1 1-12-6,-3-4 0 6,0 0 0-4,-1-4 8-2,-3 1-8-1,4-1 8 16,3-3-8-13,-3 0 8-3,-5-3-8 0,1 0 0 11,-4-1 0-10,-1-3 0-1,-7 0 8 0,4 0-8 15,4-3 0-12,-4-1 8-3,-4 1 5 1,-4-8 1 3,3 1 0-3,-10-1 0 8,-1-9 6-7,0 2 2-1,0-3 0-1,-4-3 0 15,4-8-4-15,-4 1-1 2,-4-4 0-2,1 0 0 15,-1-3-7-12,-4-1-2-3,-3 5 0 0,-1-12 0 6,-4 1 20-6,-3-4 3 7,-8 4 1-3,7-4 0-2,-19 3-32-2,8-2-13 8,-9 2 1-8,1 1 0 16,0-1 25-16,-8-2 6 0,4-5 1 0,-8 4 0 20,0-3-11-20,0 7-1 0,-4-4-8 0,1 3 12 1,-5 5 0-1,0-1 0 7,0 0 0-6,-3 0 0 3,-1-3-12-3,0 6 0 17,0-3 0-18,-3 4 0 0,3 0-10 0,0 6 10 6,1-3-8-4,-1 7 8 20,4 0-28-22,-4 1 0 0,1 2 0 0,-1-3 0 15,4 4-63-15,0 3-13 0,1 0-2 0,3 4-1 16,4 3-103-14,0-4-21-1</inkml:trace>
    </iact:actionData>
  </iact:action>
  <iact:action type="add" startTime="109740">
    <iact:property name="dataType"/>
    <iact:actionData xml:id="d12">
      <inkml:trace xmlns:inkml="http://www.w3.org/2003/InkML" xml:id="stk12" contextRef="#ctx0" brushRef="#br0">25253 11633 2084 0,'8'-28'92'3,"-12"10"20"-2,0-6-90-1,-4-7-22 8,0-4 0-8,1-4 0 3,-9-3 52-2,4 0 7 12,-4 4 1-13,1-4 0 14,-5 4-52-14,0-1-8 4,-3-3 0-4,-1 4 0 0,1 0 0 0,-5-4 10 15,-3 0 1-14,-5 3 0-1,-3-3-11 0,0 8 0 16,-1-5 0-16,1 1 0 0,-4 3 0 0,-4 3 0 4,-4 4 0-4,3 0 0 9,-7 4 0-9,4 0 0 18,-4-1 0-18,-4 4 0 0,-4 4 0 0,1 3 0 15,-9 3 0-14,0 1 0-1,4 3 0 0,-3 7 0 11,-5-4 0-8,-4 8 0-3,-7-1 0 0,-1 4 0 7,1 4 0-7,3 3 0 8,-7 0 0-8,0 3 0 13,3 1 0-12,-3 3 0 5,-8 7 0-6,3-1-11 0,5 1 11 0,-1 7-12 14,-3 4 12-12,-4 3 0-2,4 0-9 0,-5 6 9 8,9-2 0-7,-4 3 0 12,3-4 0-11,1 7 0-2,-1-3 0 0,5 7 0 15,3 4 0-15,5-1 0 0,3 4 0 3,0 3 0-3,9-3 0 0,-1 3 0 17,0-3 0-14,8 4 0-2,4 2 0-1,4 5 0 21,4-1 0-15,4 0 0-6,-1-3 14 0,9 7-4 0,7-7-10 0,5 3 0 0,-1 4 0 0,5 3 8 16,7 1-8-15,0-1 12-1,4-3-12 0,4 3 12 5,4-3 0-4,4 3 1 12,4-3 0-12,4 3 0-1,4 1 11 0,3-1 1 16,5-3 1-11,3-4 0-4,5 1-14-1,-1-5-4 0,5 5 0 0,3-1 0 14,4-3 1-14,4-4 0 4,0-3 0-4,5 0 0 10,-5 0 4-6,4-7 1-4,4 0 0 0,8-4 0 12,0 0 5-9,3 1 1-3,5-4 0 0,4 0 0 15,-1-4 10-15,5-3 2 2,4-7 1-2,3 0 0 11,8-4-5-9,1-6 0-2,-9 2-1 0,5-6 0 16,11 0 6-16,0-3 2 0,-4-1 0 3,0-6 0-3,9-4-9 0,-1 0-2 13,-4 0 0-12,4-4 0-1,0-3-7 1,0 0-1 11,-4-7-1-9,4 0 0-3,4-3-5 16,-3-1-1-15,-1-3 0-1,-4 0 0 0,-4-7-1 0,-4 0 0 16,5-6 0-15,-5-1 0-1,0-4-8 0,-7-3 10 13,3 4-10-12,1-8 10 0,-9-3-10-1,1 4 8 2,-1-7-8-2,1 3 8 17,-1-4-8-15,-3 4 8-2,-8-3-8 1,-1 0 8 12,-7-4-8-12,0-4 10-1,0-6-10 0,-4 7 10 8,-4-4-2-8,0 0 0 7,-4 0 0-6,-4 0 0 6,-4-3 2-7,1 3 0 8,-9-7 0-7,-4 0 0 6,-3-3-2-7,-1 0-8 9,-3-1 12-7,-8-3-4 1,-1 4-8-3,-3-4 0 17,0 4 9-17,-4-4-9 0,-4 0 0 0,-4-3 0 3,-4-1 0-3,0 1 0 6,-4 0 0-5,-8 3-8 15,1-3 8-14,-9-1-12-2,0 1-1 0,-3-4-1 5,-4 0 0-5,-1 4 0 29,-3 3-14-29,-1 4-2 0,1-4-1 0,0 0 0 16,-5 0-14-16,1 0-3 0,0 4-1 0,-1 3 0 8,1 0-75-6,-4 0-14-2,-4 1-3 0,-8-5-667 19,-8 4-134-19</inkml:trace>
    </iact:actionData>
  </iact:action>
  <iact:action type="add" startTime="117298">
    <iact:property name="dataType"/>
    <iact:actionData xml:id="d13">
      <inkml:trace xmlns:inkml="http://www.w3.org/2003/InkML" xml:id="stk13" contextRef="#ctx1" brushRef="#br0">25124 16886 0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FD0B2-A390-426E-B4FB-0E5F61DDDDF8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11587-3078-4383-A96A-2B8CE7C12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883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708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214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023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169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92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31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007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2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51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3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51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83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388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751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40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290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536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17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354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195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374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51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514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073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44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6366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A8E633EB-ABDA-4FB6-9B28-FD9BCA0C0604}" type="datetimeFigureOut">
              <a:rPr lang="en-GB" smtClean="0"/>
              <a:pPr/>
              <a:t>13/01/2021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44F26C11-CF38-445A-B921-62F045CD0E2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351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tm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image" Target="../media/image9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media6.m4a"/><Relationship Id="rId7" Type="http://schemas.openxmlformats.org/officeDocument/2006/relationships/image" Target="../media/image11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8.m4a"/><Relationship Id="rId7" Type="http://schemas.openxmlformats.org/officeDocument/2006/relationships/image" Target="../media/image14.png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microsoft.com/office/2011/relationships/inkAction" Target="../ink/inkAction1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4.tm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65658BA-5D59-45DA-8333-3ED2FA141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70111"/>
            <a:ext cx="5486400" cy="1235953"/>
          </a:xfrm>
        </p:spPr>
        <p:txBody>
          <a:bodyPr anchor="b">
            <a:normAutofit/>
          </a:bodyPr>
          <a:lstStyle/>
          <a:p>
            <a:r>
              <a:rPr lang="en-US" sz="6600" dirty="0">
                <a:solidFill>
                  <a:srgbClr val="FF66FF"/>
                </a:solidFill>
                <a:latin typeface="Trebuchet MS" panose="020B0603020202020204" pitchFamily="34" charset="0"/>
              </a:rPr>
              <a:t>S3 Physics</a:t>
            </a:r>
            <a:endParaRPr lang="en-GB" sz="6600" dirty="0">
              <a:solidFill>
                <a:srgbClr val="FF66F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32EDE6-9FDC-49A7-AE2F-C3FCB5C70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59" y="186759"/>
            <a:ext cx="9044294" cy="1518474"/>
          </a:xfrm>
        </p:spPr>
        <p:txBody>
          <a:bodyPr anchor="t">
            <a:normAutofit/>
          </a:bodyPr>
          <a:lstStyle/>
          <a:p>
            <a:pPr algn="l"/>
            <a:r>
              <a:rPr lang="en-US" sz="8800" dirty="0">
                <a:solidFill>
                  <a:schemeClr val="tx1"/>
                </a:solidFill>
                <a:latin typeface="Trebuchet MS" panose="020B0603020202020204" pitchFamily="34" charset="0"/>
              </a:rPr>
              <a:t>Exploring Space</a:t>
            </a:r>
            <a:endParaRPr lang="en-GB" sz="88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8F835F6-92A8-4F9C-8A91-3FF62A7CE0B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8626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90"/>
    </mc:Choice>
    <mc:Fallback>
      <p:transition spd="slow" advTm="69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936474"/>
            <a:ext cx="9826624" cy="94389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Learning Intention:</a:t>
            </a:r>
          </a:p>
          <a:p>
            <a:pPr marL="0" indent="0">
              <a:buNone/>
              <a:defRPr/>
            </a:pPr>
            <a:r>
              <a:rPr lang="en-GB" sz="2600" dirty="0"/>
              <a:t>Today we are learning about line and emission spectra.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5751" y="2041353"/>
            <a:ext cx="11690350" cy="2785321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Success Criteria: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describe how different parts of the electromagnetic spectrum are used to obtain information about astronomical objects.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identify continuous and line emission spectra.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use spectral data for known elements, to identify the elements present in stars.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285750" y="4977635"/>
            <a:ext cx="9826624" cy="1656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34290" tIns="34290" rIns="34290" bIns="34290" anchor="ctr">
            <a:normAutofit/>
          </a:bodyPr>
          <a:lstStyle>
            <a:lvl1pPr marL="90488" indent="-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65113" indent="-136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47675" indent="-136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593725" indent="-136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776288" indent="-136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334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6906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1478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6050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Employability skill(s):</a:t>
            </a:r>
          </a:p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 Solving</a:t>
            </a:r>
            <a:endParaRPr kumimoji="0" lang="en-GB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5750" y="153738"/>
            <a:ext cx="9826624" cy="5969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Lesson Title: </a:t>
            </a: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Spectra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EECAC-DC1C-4A1A-B671-6FF175DD9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908" y="176306"/>
            <a:ext cx="1524000" cy="1695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9FE821-CB7E-4946-B102-81407BD96A1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908" y="5037889"/>
            <a:ext cx="1649072" cy="1596276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3579587-06A7-43F7-9CBB-64423A0062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74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449"/>
    </mc:Choice>
    <mc:Fallback>
      <p:transition spd="slow" advTm="31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30200" y="1292896"/>
            <a:ext cx="6586703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than a prism, a spectroscope can be used to split a source of light into the individual wavelengths/frequencies which are present.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800" dirty="0">
                <a:solidFill>
                  <a:schemeClr val="bg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is a narrow slit at one end to allow light to enter it.</a:t>
            </a:r>
            <a:endParaRPr kumimoji="0" lang="en-GB" altLang="en-US" sz="28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800" dirty="0">
                <a:solidFill>
                  <a:schemeClr val="bg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contains a piece of equipment known as a diffraction grating, which splits the light source into the different colours.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800" dirty="0">
                <a:solidFill>
                  <a:schemeClr val="bg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see the divided light by looking through the eyepiece lens.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813" y="451314"/>
            <a:ext cx="4760021" cy="2876709"/>
          </a:xfrm>
          <a:prstGeom prst="rect">
            <a:avLst/>
          </a:prstGeom>
        </p:spPr>
      </p:pic>
      <p:pic>
        <p:nvPicPr>
          <p:cNvPr id="1026" name="Picture 2" descr="10. Diffraction Gratings : Educating Physics">
            <a:extLst>
              <a:ext uri="{FF2B5EF4-FFF2-40B4-BE49-F238E27FC236}">
                <a16:creationId xmlns:a16="http://schemas.microsoft.com/office/drawing/2014/main" id="{B8F4EE34-7DFF-483E-A047-B4B6674F1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877" y="3429000"/>
            <a:ext cx="4878671" cy="307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AAB7F3A4-EE6A-45E1-B0EE-391F3816487F}"/>
              </a:ext>
            </a:extLst>
          </p:cNvPr>
          <p:cNvSpPr txBox="1">
            <a:spLocks noChangeArrowheads="1"/>
          </p:cNvSpPr>
          <p:nvPr/>
        </p:nvSpPr>
        <p:spPr>
          <a:xfrm>
            <a:off x="330200" y="337221"/>
            <a:ext cx="5765800" cy="9556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altLang="en-US" dirty="0">
                <a:solidFill>
                  <a:schemeClr val="bg1"/>
                </a:solidFill>
              </a:rPr>
              <a:t>Splitting Light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2E50D0E-B7B9-4C94-A85A-803925D9FE6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507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25"/>
    </mc:Choice>
    <mc:Fallback>
      <p:transition spd="slow" advTm="63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236027"/>
            <a:ext cx="11404600" cy="181090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dirty="0">
                <a:solidFill>
                  <a:schemeClr val="bg1"/>
                </a:solidFill>
              </a:rPr>
              <a:t>When light is given off from a source it can be split into its different colours by a prism or diffraction grating and forms a spectrum.</a:t>
            </a:r>
          </a:p>
          <a:p>
            <a:pPr marL="0" indent="0">
              <a:buNone/>
              <a:defRPr/>
            </a:pPr>
            <a:r>
              <a:rPr lang="en-GB" dirty="0">
                <a:solidFill>
                  <a:schemeClr val="bg1"/>
                </a:solidFill>
              </a:rPr>
              <a:t>Emission spectra can be one of two types – continuous spectra or line spectra.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225425"/>
            <a:ext cx="11404600" cy="955675"/>
          </a:xfrm>
        </p:spPr>
        <p:txBody>
          <a:bodyPr/>
          <a:lstStyle/>
          <a:p>
            <a:pPr eaLnBrk="1" hangingPunct="1"/>
            <a:r>
              <a:rPr lang="en-GB" alt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Emission Spectra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76753" y="3419815"/>
            <a:ext cx="4628647" cy="1309268"/>
            <a:chOff x="476753" y="3419815"/>
            <a:chExt cx="4628647" cy="1309268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621"/>
            <a:stretch/>
          </p:blipFill>
          <p:spPr>
            <a:xfrm>
              <a:off x="476753" y="3419815"/>
              <a:ext cx="4628647" cy="657968"/>
            </a:xfrm>
            <a:prstGeom prst="rect">
              <a:avLst/>
            </a:prstGeom>
            <a:noFill/>
          </p:spPr>
        </p:pic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036637" y="4205863"/>
              <a:ext cx="37705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Continuous Spectrum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79053" y="3350350"/>
            <a:ext cx="5135179" cy="1657986"/>
            <a:chOff x="6309109" y="3144599"/>
            <a:chExt cx="5135179" cy="1657986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309109" y="3144599"/>
              <a:ext cx="5135179" cy="960199"/>
            </a:xfrm>
            <a:prstGeom prst="rect">
              <a:avLst/>
            </a:prstGeom>
            <a:noFill/>
          </p:spPr>
        </p:pic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7567686" y="4279365"/>
              <a:ext cx="26180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Line Spectrum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950558" y="5309872"/>
            <a:ext cx="8456990" cy="1174520"/>
            <a:chOff x="1854101" y="5500372"/>
            <a:chExt cx="8456990" cy="117452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7"/>
            <a:srcRect l="20521" t="37760" r="21979" b="54037"/>
            <a:stretch/>
          </p:blipFill>
          <p:spPr>
            <a:xfrm>
              <a:off x="1854101" y="5500372"/>
              <a:ext cx="8456990" cy="965200"/>
            </a:xfrm>
            <a:prstGeom prst="rect">
              <a:avLst/>
            </a:prstGeom>
          </p:spPr>
        </p:pic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54101" y="6151672"/>
              <a:ext cx="8456990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 dirty="0">
                  <a:latin typeface="Trebuchet MS" panose="020B0603020202020204" pitchFamily="34" charset="0"/>
                </a:rPr>
                <a:t>line spectrum for sodium light</a:t>
              </a:r>
            </a:p>
          </p:txBody>
        </p:sp>
      </p:grp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AF7B62D-382A-4512-B364-42993412F3B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7360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027"/>
    </mc:Choice>
    <mc:Fallback>
      <p:transition spd="slow" advTm="490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302989"/>
            <a:ext cx="10515600" cy="90809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Line Spectra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966" y="1183736"/>
            <a:ext cx="11744466" cy="1460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dirty="0">
                <a:solidFill>
                  <a:schemeClr val="bg1"/>
                </a:solidFill>
                <a:latin typeface="Trebuchet MS" panose="020B0603020202020204" pitchFamily="34" charset="0"/>
              </a:rPr>
              <a:t>The atoms of elements give off radiation at certain wavelengths. As a result, the spectrum of that element has a few bright lines at those wavelengths – called spectral lines.</a:t>
            </a:r>
            <a:endParaRPr lang="en-GB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90144" y="2506241"/>
            <a:ext cx="11204448" cy="583653"/>
            <a:chOff x="390144" y="2506241"/>
            <a:chExt cx="11204448" cy="583653"/>
          </a:xfrm>
        </p:grpSpPr>
        <p:sp>
          <p:nvSpPr>
            <p:cNvPr id="4" name="Rectangle 3"/>
            <p:cNvSpPr/>
            <p:nvPr/>
          </p:nvSpPr>
          <p:spPr>
            <a:xfrm>
              <a:off x="390144" y="2512335"/>
              <a:ext cx="11204448" cy="574343"/>
            </a:xfrm>
            <a:prstGeom prst="rect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7588" y="2512334"/>
              <a:ext cx="73660" cy="574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058001" y="2513778"/>
              <a:ext cx="73660" cy="574343"/>
            </a:xfrm>
            <a:prstGeom prst="rect">
              <a:avLst/>
            </a:prstGeom>
            <a:solidFill>
              <a:srgbClr val="04FC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269172" y="2515551"/>
              <a:ext cx="73660" cy="574343"/>
            </a:xfrm>
            <a:prstGeom prst="rect">
              <a:avLst/>
            </a:prstGeom>
            <a:solidFill>
              <a:srgbClr val="0233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9918587" y="2510896"/>
              <a:ext cx="73660" cy="574343"/>
            </a:xfrm>
            <a:prstGeom prst="rect">
              <a:avLst/>
            </a:prstGeom>
            <a:solidFill>
              <a:srgbClr val="5302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0677348" y="2506241"/>
              <a:ext cx="73660" cy="574343"/>
            </a:xfrm>
            <a:prstGeom prst="rect">
              <a:avLst/>
            </a:prstGeom>
            <a:solidFill>
              <a:srgbClr val="8003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1326763" y="2513778"/>
              <a:ext cx="73660" cy="574343"/>
            </a:xfrm>
            <a:prstGeom prst="rect">
              <a:avLst/>
            </a:prstGeom>
            <a:solidFill>
              <a:srgbClr val="A162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90144" y="3675023"/>
            <a:ext cx="11204448" cy="580438"/>
            <a:chOff x="390144" y="2506240"/>
            <a:chExt cx="11204448" cy="580438"/>
          </a:xfrm>
        </p:grpSpPr>
        <p:sp>
          <p:nvSpPr>
            <p:cNvPr id="23" name="Rectangle 22"/>
            <p:cNvSpPr/>
            <p:nvPr/>
          </p:nvSpPr>
          <p:spPr>
            <a:xfrm>
              <a:off x="390144" y="2512335"/>
              <a:ext cx="11204448" cy="574343"/>
            </a:xfrm>
            <a:prstGeom prst="rect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825179" y="2510561"/>
              <a:ext cx="73660" cy="574343"/>
            </a:xfrm>
            <a:prstGeom prst="rect">
              <a:avLst/>
            </a:prstGeom>
            <a:solidFill>
              <a:srgbClr val="FCDE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628174" y="2509452"/>
              <a:ext cx="73660" cy="57434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289781" y="2506240"/>
              <a:ext cx="73660" cy="574343"/>
            </a:xfrm>
            <a:prstGeom prst="rect">
              <a:avLst/>
            </a:prstGeom>
            <a:solidFill>
              <a:srgbClr val="C3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90144" y="4929480"/>
            <a:ext cx="11204448" cy="583319"/>
            <a:chOff x="390144" y="2506240"/>
            <a:chExt cx="11204448" cy="583319"/>
          </a:xfrm>
        </p:grpSpPr>
        <p:sp>
          <p:nvSpPr>
            <p:cNvPr id="57" name="Rectangle 56"/>
            <p:cNvSpPr/>
            <p:nvPr/>
          </p:nvSpPr>
          <p:spPr>
            <a:xfrm>
              <a:off x="390144" y="2512335"/>
              <a:ext cx="11204448" cy="574343"/>
            </a:xfrm>
            <a:prstGeom prst="rect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67588" y="2512334"/>
              <a:ext cx="73660" cy="574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417003" y="2507679"/>
              <a:ext cx="73660" cy="574343"/>
            </a:xfrm>
            <a:prstGeom prst="rect">
              <a:avLst/>
            </a:prstGeom>
            <a:solidFill>
              <a:srgbClr val="FE3E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175764" y="2515216"/>
              <a:ext cx="73660" cy="574343"/>
            </a:xfrm>
            <a:prstGeom prst="rect">
              <a:avLst/>
            </a:prstGeom>
            <a:solidFill>
              <a:srgbClr val="ED8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825179" y="2510561"/>
              <a:ext cx="73660" cy="574343"/>
            </a:xfrm>
            <a:prstGeom prst="rect">
              <a:avLst/>
            </a:prstGeom>
            <a:solidFill>
              <a:srgbClr val="FCDE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628174" y="2509452"/>
              <a:ext cx="73660" cy="57434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289781" y="2506240"/>
              <a:ext cx="73660" cy="574343"/>
            </a:xfrm>
            <a:prstGeom prst="rect">
              <a:avLst/>
            </a:prstGeom>
            <a:solidFill>
              <a:srgbClr val="C3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4" name="Content Placeholder 2"/>
          <p:cNvSpPr txBox="1">
            <a:spLocks/>
          </p:cNvSpPr>
          <p:nvPr/>
        </p:nvSpPr>
        <p:spPr>
          <a:xfrm>
            <a:off x="195293" y="5834985"/>
            <a:ext cx="11744466" cy="882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600" dirty="0">
                <a:solidFill>
                  <a:schemeClr val="bg1"/>
                </a:solidFill>
                <a:latin typeface="Trebuchet MS" panose="020B0603020202020204" pitchFamily="34" charset="0"/>
              </a:rPr>
              <a:t>Each element has a pattern of spectral lines that differs from that of any other element.</a:t>
            </a:r>
            <a:endParaRPr lang="en-GB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2998" y="3049463"/>
            <a:ext cx="206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Hydrogen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62998" y="4245500"/>
            <a:ext cx="206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Sodium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39111" y="5500915"/>
            <a:ext cx="206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Neon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598CA27-5DE5-4A26-B6D5-2291EA1681D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9815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833"/>
    </mc:Choice>
    <mc:Fallback>
      <p:transition spd="slow" advTm="38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  <p:bldP spid="75" grpId="0"/>
      <p:bldP spid="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302989"/>
            <a:ext cx="10515600" cy="90809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Investigating Stars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966" y="1183736"/>
            <a:ext cx="11744466" cy="224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By investigating the spectral lines of a star, astronomers can match these to the spectral lines of known elements.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This allows astronomers to identify the elements present within a star.</a:t>
            </a:r>
            <a:endParaRPr lang="en-GB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90663" y="35290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9" y="3081240"/>
            <a:ext cx="3644576" cy="272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766" y="3081240"/>
            <a:ext cx="3907639" cy="272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14" y="3081240"/>
            <a:ext cx="3918004" cy="272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986295" y="5805263"/>
            <a:ext cx="3452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Betelgeuse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98979" y="5804124"/>
            <a:ext cx="3452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Sirius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91340" y="5805262"/>
            <a:ext cx="3452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Vega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CC77B83-840A-4C1F-9B5F-547B8D9098B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547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787"/>
    </mc:Choice>
    <mc:Fallback>
      <p:transition spd="slow" advTm="68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269455"/>
            <a:ext cx="11633200" cy="267694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dirty="0">
                <a:solidFill>
                  <a:schemeClr val="bg1"/>
                </a:solidFill>
              </a:rPr>
              <a:t>By observing the light emitted by distant stars, we can determine the elements which are contained in their atmosphere because each different element has a characteristic line spectrum.</a:t>
            </a:r>
          </a:p>
          <a:p>
            <a:pPr marL="0" indent="0">
              <a:buNone/>
              <a:defRPr/>
            </a:pPr>
            <a:r>
              <a:rPr lang="en-GB" dirty="0">
                <a:solidFill>
                  <a:schemeClr val="bg1"/>
                </a:solidFill>
              </a:rPr>
              <a:t>If the lines which are present in the spectrum of a star are matched up with the known line spectra of different elements, the composition of the star can be identified.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00" y="2946400"/>
            <a:ext cx="9563100" cy="3581400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2286000" y="3035300"/>
            <a:ext cx="0" cy="273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501900" y="3035300"/>
            <a:ext cx="0" cy="3420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40300" y="3035300"/>
            <a:ext cx="0" cy="3420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26100" y="3035300"/>
            <a:ext cx="0" cy="273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32463" y="3035300"/>
            <a:ext cx="0" cy="273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29325" y="3035300"/>
            <a:ext cx="0" cy="273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130131" y="3035300"/>
            <a:ext cx="0" cy="273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513761" y="3850144"/>
            <a:ext cx="3352800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As all of the lines in </a:t>
            </a:r>
            <a:r>
              <a:rPr lang="en-GB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helium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 and </a:t>
            </a:r>
            <a:r>
              <a:rPr lang="en-GB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hydrogen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 have been accounted for in the spectrum from the star, only these two elements are present.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9D7AC8C-6C80-4777-89A0-507291D2D18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3240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531"/>
    </mc:Choice>
    <mc:Fallback>
      <p:transition spd="slow" advTm="1195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90663" y="35290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93776" y="2104324"/>
            <a:ext cx="11204448" cy="583654"/>
            <a:chOff x="390144" y="2506240"/>
            <a:chExt cx="11204448" cy="583654"/>
          </a:xfrm>
        </p:grpSpPr>
        <p:sp>
          <p:nvSpPr>
            <p:cNvPr id="12" name="Rectangle 11"/>
            <p:cNvSpPr/>
            <p:nvPr/>
          </p:nvSpPr>
          <p:spPr>
            <a:xfrm>
              <a:off x="390144" y="2512335"/>
              <a:ext cx="11204448" cy="574343"/>
            </a:xfrm>
            <a:prstGeom prst="rect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67588" y="2512334"/>
              <a:ext cx="73660" cy="574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825179" y="2510561"/>
              <a:ext cx="73660" cy="574343"/>
            </a:xfrm>
            <a:prstGeom prst="rect">
              <a:avLst/>
            </a:prstGeom>
            <a:solidFill>
              <a:srgbClr val="FCDE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628174" y="2509452"/>
              <a:ext cx="73660" cy="57434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058001" y="2513778"/>
              <a:ext cx="73660" cy="574343"/>
            </a:xfrm>
            <a:prstGeom prst="rect">
              <a:avLst/>
            </a:prstGeom>
            <a:solidFill>
              <a:srgbClr val="04FC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269172" y="2515551"/>
              <a:ext cx="73660" cy="574343"/>
            </a:xfrm>
            <a:prstGeom prst="rect">
              <a:avLst/>
            </a:prstGeom>
            <a:solidFill>
              <a:srgbClr val="0233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918587" y="2510896"/>
              <a:ext cx="73660" cy="574343"/>
            </a:xfrm>
            <a:prstGeom prst="rect">
              <a:avLst/>
            </a:prstGeom>
            <a:solidFill>
              <a:srgbClr val="5302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0677348" y="2506241"/>
              <a:ext cx="73660" cy="574343"/>
            </a:xfrm>
            <a:prstGeom prst="rect">
              <a:avLst/>
            </a:prstGeom>
            <a:solidFill>
              <a:srgbClr val="8003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1326763" y="2513778"/>
              <a:ext cx="73660" cy="574343"/>
            </a:xfrm>
            <a:prstGeom prst="rect">
              <a:avLst/>
            </a:prstGeom>
            <a:solidFill>
              <a:srgbClr val="A162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289781" y="2506240"/>
              <a:ext cx="73660" cy="574343"/>
            </a:xfrm>
            <a:prstGeom prst="rect">
              <a:avLst/>
            </a:prstGeom>
            <a:solidFill>
              <a:srgbClr val="C3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96995" y="1734991"/>
            <a:ext cx="206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Figure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6995" y="2941010"/>
            <a:ext cx="206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Figure 2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493776" y="4329279"/>
            <a:ext cx="11204448" cy="583320"/>
            <a:chOff x="390144" y="2506239"/>
            <a:chExt cx="11204448" cy="583320"/>
          </a:xfrm>
        </p:grpSpPr>
        <p:sp>
          <p:nvSpPr>
            <p:cNvPr id="56" name="Rectangle 55"/>
            <p:cNvSpPr/>
            <p:nvPr/>
          </p:nvSpPr>
          <p:spPr>
            <a:xfrm>
              <a:off x="390144" y="2512335"/>
              <a:ext cx="11204448" cy="574343"/>
            </a:xfrm>
            <a:prstGeom prst="rect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767588" y="2512334"/>
              <a:ext cx="73660" cy="574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417003" y="2507679"/>
              <a:ext cx="73660" cy="574343"/>
            </a:xfrm>
            <a:prstGeom prst="rect">
              <a:avLst/>
            </a:prstGeom>
            <a:solidFill>
              <a:srgbClr val="FE3E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175764" y="2515216"/>
              <a:ext cx="73660" cy="574343"/>
            </a:xfrm>
            <a:prstGeom prst="rect">
              <a:avLst/>
            </a:prstGeom>
            <a:solidFill>
              <a:srgbClr val="ED8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058001" y="2513778"/>
              <a:ext cx="73660" cy="574343"/>
            </a:xfrm>
            <a:prstGeom prst="rect">
              <a:avLst/>
            </a:prstGeom>
            <a:solidFill>
              <a:srgbClr val="04FC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816762" y="2509123"/>
              <a:ext cx="73660" cy="57434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0677348" y="2506241"/>
              <a:ext cx="73660" cy="574343"/>
            </a:xfrm>
            <a:prstGeom prst="rect">
              <a:avLst/>
            </a:prstGeom>
            <a:solidFill>
              <a:srgbClr val="8003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1326763" y="2513778"/>
              <a:ext cx="73660" cy="574343"/>
            </a:xfrm>
            <a:prstGeom prst="rect">
              <a:avLst/>
            </a:prstGeom>
            <a:solidFill>
              <a:srgbClr val="A162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4289781" y="2506240"/>
              <a:ext cx="73660" cy="574343"/>
            </a:xfrm>
            <a:prstGeom prst="rect">
              <a:avLst/>
            </a:prstGeom>
            <a:solidFill>
              <a:srgbClr val="C3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8550187" y="2506239"/>
              <a:ext cx="73660" cy="57434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</p:grpSp>
      <p:sp>
        <p:nvSpPr>
          <p:cNvPr id="91" name="Rectangle 5"/>
          <p:cNvSpPr>
            <a:spLocks noChangeArrowheads="1"/>
          </p:cNvSpPr>
          <p:nvPr/>
        </p:nvSpPr>
        <p:spPr bwMode="auto">
          <a:xfrm>
            <a:off x="123570" y="135081"/>
            <a:ext cx="114932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Question:</a:t>
            </a:r>
            <a:endParaRPr lang="en-GB" altLang="en-US" sz="2400" dirty="0">
              <a:solidFill>
                <a:schemeClr val="bg1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123570" y="534662"/>
            <a:ext cx="11254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rebuchet MS" panose="020B0603020202020204" pitchFamily="34" charset="0"/>
              </a:rPr>
              <a:t>The spectral lines from a distant star are shown below in Figure 1. </a:t>
            </a:r>
          </a:p>
          <a:p>
            <a:r>
              <a:rPr lang="en-GB" sz="2400" dirty="0">
                <a:solidFill>
                  <a:schemeClr val="bg1"/>
                </a:solidFill>
                <a:latin typeface="Trebuchet MS" panose="020B0603020202020204" pitchFamily="34" charset="0"/>
              </a:rPr>
              <a:t>Figure 2 shows the spectral lines of a number of elements.</a:t>
            </a:r>
          </a:p>
          <a:p>
            <a:r>
              <a:rPr lang="en-GB" sz="2400" dirty="0">
                <a:solidFill>
                  <a:schemeClr val="bg1"/>
                </a:solidFill>
                <a:latin typeface="Trebuchet MS" panose="020B0603020202020204" pitchFamily="34" charset="0"/>
              </a:rPr>
              <a:t>Using the data, identify which elements are present in the star.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17410" y="6230448"/>
            <a:ext cx="1125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rebuchet MS" panose="020B0603020202020204" pitchFamily="34" charset="0"/>
              </a:rPr>
              <a:t>The elements present in the star are </a:t>
            </a:r>
            <a:r>
              <a:rPr lang="en-GB" sz="2400" b="1" dirty="0">
                <a:solidFill>
                  <a:schemeClr val="bg1"/>
                </a:solidFill>
                <a:latin typeface="Trebuchet MS" panose="020B0603020202020204" pitchFamily="34" charset="0"/>
              </a:rPr>
              <a:t>Hydrogen</a:t>
            </a:r>
            <a:r>
              <a:rPr lang="en-GB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</a:t>
            </a:r>
            <a:r>
              <a:rPr lang="en-GB" sz="2400" b="1" dirty="0">
                <a:solidFill>
                  <a:schemeClr val="bg1"/>
                </a:solidFill>
                <a:latin typeface="Trebuchet MS" panose="020B0603020202020204" pitchFamily="34" charset="0"/>
              </a:rPr>
              <a:t>Sodium</a:t>
            </a:r>
            <a:r>
              <a:rPr lang="en-GB" sz="2400" dirty="0">
                <a:solidFill>
                  <a:schemeClr val="bg1"/>
                </a:solidFill>
                <a:latin typeface="Trebuchet MS" panose="020B0603020202020204" pitchFamily="34" charset="0"/>
              </a:rPr>
              <a:t>.</a:t>
            </a:r>
          </a:p>
        </p:txBody>
      </p:sp>
      <p:grpSp>
        <p:nvGrpSpPr>
          <p:cNvPr id="94" name="Group 93"/>
          <p:cNvGrpSpPr/>
          <p:nvPr/>
        </p:nvGrpSpPr>
        <p:grpSpPr>
          <a:xfrm>
            <a:off x="493776" y="3310342"/>
            <a:ext cx="11204448" cy="583653"/>
            <a:chOff x="390144" y="2506241"/>
            <a:chExt cx="11204448" cy="583653"/>
          </a:xfrm>
        </p:grpSpPr>
        <p:sp>
          <p:nvSpPr>
            <p:cNvPr id="95" name="Rectangle 94"/>
            <p:cNvSpPr/>
            <p:nvPr/>
          </p:nvSpPr>
          <p:spPr>
            <a:xfrm>
              <a:off x="390144" y="2512335"/>
              <a:ext cx="11204448" cy="574343"/>
            </a:xfrm>
            <a:prstGeom prst="rect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767588" y="2512334"/>
              <a:ext cx="73660" cy="574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7058001" y="2513778"/>
              <a:ext cx="73660" cy="574343"/>
            </a:xfrm>
            <a:prstGeom prst="rect">
              <a:avLst/>
            </a:prstGeom>
            <a:solidFill>
              <a:srgbClr val="04FC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9269172" y="2515551"/>
              <a:ext cx="73660" cy="574343"/>
            </a:xfrm>
            <a:prstGeom prst="rect">
              <a:avLst/>
            </a:prstGeom>
            <a:solidFill>
              <a:srgbClr val="0233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918587" y="2510896"/>
              <a:ext cx="73660" cy="574343"/>
            </a:xfrm>
            <a:prstGeom prst="rect">
              <a:avLst/>
            </a:prstGeom>
            <a:solidFill>
              <a:srgbClr val="5302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10677348" y="2506241"/>
              <a:ext cx="73660" cy="574343"/>
            </a:xfrm>
            <a:prstGeom prst="rect">
              <a:avLst/>
            </a:prstGeom>
            <a:solidFill>
              <a:srgbClr val="8003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1326763" y="2513778"/>
              <a:ext cx="73660" cy="574343"/>
            </a:xfrm>
            <a:prstGeom prst="rect">
              <a:avLst/>
            </a:prstGeom>
            <a:solidFill>
              <a:srgbClr val="A162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493776" y="5335142"/>
            <a:ext cx="11204448" cy="580438"/>
            <a:chOff x="390144" y="2506240"/>
            <a:chExt cx="11204448" cy="580438"/>
          </a:xfrm>
        </p:grpSpPr>
        <p:sp>
          <p:nvSpPr>
            <p:cNvPr id="103" name="Rectangle 102"/>
            <p:cNvSpPr/>
            <p:nvPr/>
          </p:nvSpPr>
          <p:spPr>
            <a:xfrm>
              <a:off x="390144" y="2512335"/>
              <a:ext cx="11204448" cy="574343"/>
            </a:xfrm>
            <a:prstGeom prst="rect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2825179" y="2510561"/>
              <a:ext cx="73660" cy="574343"/>
            </a:xfrm>
            <a:prstGeom prst="rect">
              <a:avLst/>
            </a:prstGeom>
            <a:solidFill>
              <a:srgbClr val="FCDE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3628174" y="2509452"/>
              <a:ext cx="73660" cy="57434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4289781" y="2506240"/>
              <a:ext cx="73660" cy="574343"/>
            </a:xfrm>
            <a:prstGeom prst="rect">
              <a:avLst/>
            </a:prstGeom>
            <a:solidFill>
              <a:srgbClr val="C3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5526215" y="3836315"/>
            <a:ext cx="206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Hydrogen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555654" y="5878408"/>
            <a:ext cx="206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Sodium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555654" y="4849744"/>
            <a:ext cx="206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Mercury</a:t>
            </a: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990DCFE-BE75-4C6E-99D7-7F3E3D5909DA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819000" y="2053080"/>
              <a:ext cx="10831680" cy="4396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990DCFE-BE75-4C6E-99D7-7F3E3D5909D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9640" y="2043720"/>
                <a:ext cx="10850400" cy="4415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4694464-5165-4773-BA88-99E74E7500F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9545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8346"/>
    </mc:Choice>
    <mc:Fallback>
      <p:transition spd="slow" advTm="128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9659" x="3082925" y="6554788"/>
          <p14:tracePt t="119676" x="3087688" y="6540500"/>
          <p14:tracePt t="119680" x="3087688" y="6535738"/>
          <p14:tracePt t="119690" x="3092450" y="6530975"/>
          <p14:tracePt t="119707" x="3097213" y="6519863"/>
          <p14:tracePt t="120284" x="3097213" y="6535738"/>
          <p14:tracePt t="120299" x="3097213" y="6550025"/>
          <p14:tracePt t="120315" x="3092450" y="6645275"/>
          <p14:tracePt t="120347" x="3068638" y="6738938"/>
          <p14:tracePt t="120362" x="3043238" y="6804025"/>
          <p14:tracePt t="121598" x="0" y="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90663" y="35290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199479-5648-44AB-9D95-26C791E05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77030">
            <a:off x="5342153" y="767165"/>
            <a:ext cx="3111410" cy="44683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707104-95DE-471F-981C-42F6E7FD9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99185">
            <a:off x="8378033" y="1910719"/>
            <a:ext cx="3098591" cy="4470099"/>
          </a:xfrm>
          <a:prstGeom prst="rect">
            <a:avLst/>
          </a:prstGeom>
        </p:spPr>
      </p:pic>
      <p:sp>
        <p:nvSpPr>
          <p:cNvPr id="50" name="Title 1">
            <a:extLst>
              <a:ext uri="{FF2B5EF4-FFF2-40B4-BE49-F238E27FC236}">
                <a16:creationId xmlns:a16="http://schemas.microsoft.com/office/drawing/2014/main" id="{1044FA3F-A599-490F-9766-3CD8BF104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93" y="302988"/>
            <a:ext cx="10515600" cy="14865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Your task: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Spectra Worksheet</a:t>
            </a:r>
            <a:endParaRPr lang="en-GB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CFB0CE3F-8D3E-411E-970C-A135B2629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484" y="2128373"/>
            <a:ext cx="3506576" cy="40347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Use the reference sheet which contains the spectra for seven elements to determine the elements present in the unknown spectra (a) – (e).</a:t>
            </a:r>
            <a:endParaRPr lang="en-GB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D0A1478-896D-4C01-8F50-714939C19C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37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908"/>
    </mc:Choice>
    <mc:Fallback>
      <p:transition spd="slow" advTm="35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936474"/>
            <a:ext cx="9826624" cy="94389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Learning Intention:</a:t>
            </a:r>
          </a:p>
          <a:p>
            <a:pPr marL="0" indent="0">
              <a:buNone/>
              <a:defRPr/>
            </a:pPr>
            <a:r>
              <a:rPr lang="en-GB" sz="2600" dirty="0"/>
              <a:t>Today we are learning about line and emission spectra.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5751" y="2041353"/>
            <a:ext cx="11690350" cy="2785321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Success Criteria: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describe how different parts of the electromagnetic spectrum are used to obtain information about astronomical objects.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identify continuous and line emission spectra.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use spectral data for known elements, to identify the elements present in stars.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285750" y="4977635"/>
            <a:ext cx="9826624" cy="1656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34290" tIns="34290" rIns="34290" bIns="34290" anchor="ctr">
            <a:normAutofit/>
          </a:bodyPr>
          <a:lstStyle>
            <a:lvl1pPr marL="90488" indent="-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65113" indent="-136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47675" indent="-136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593725" indent="-136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776288" indent="-136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334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6906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1478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6050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Employability skill(s):</a:t>
            </a:r>
          </a:p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Problem Solving</a:t>
            </a:r>
            <a:endParaRPr kumimoji="0" lang="en-GB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5750" y="153738"/>
            <a:ext cx="9826624" cy="5969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Lesson Title: </a:t>
            </a: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Spectra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EECAC-DC1C-4A1A-B671-6FF175DD9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908" y="176306"/>
            <a:ext cx="1524000" cy="1695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9FE821-CB7E-4946-B102-81407BD96A1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908" y="5037889"/>
            <a:ext cx="1649072" cy="159627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582A3AD-B6ED-45BF-9814-1098ACBA8D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576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082"/>
    </mc:Choice>
    <mc:Fallback>
      <p:transition spd="slow" advTm="280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7.3|9.2|5.1|10.7|4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8.6|5.8|14.4|8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0.6|4|4.8|2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8|8|4|3.6|1.4|0.6|1.8|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9.5|32.2|8.8|2.5|4.6|3.4|2.3|3.2|29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2.6"/>
</p:tagLst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946C42BE1D840992AC106DDC3BA2B" ma:contentTypeVersion="13" ma:contentTypeDescription="Create a new document." ma:contentTypeScope="" ma:versionID="5fb3995ad7903d4863ebb93220ce72c0">
  <xsd:schema xmlns:xsd="http://www.w3.org/2001/XMLSchema" xmlns:xs="http://www.w3.org/2001/XMLSchema" xmlns:p="http://schemas.microsoft.com/office/2006/metadata/properties" xmlns:ns3="84e15d54-c343-4f9d-87fa-1f745177e76e" xmlns:ns4="c6cb5454-53e5-40ce-b08c-4d0973ed2a60" targetNamespace="http://schemas.microsoft.com/office/2006/metadata/properties" ma:root="true" ma:fieldsID="e823c4f3f7bb55179100f0b41a4a7d50" ns3:_="" ns4:_="">
    <xsd:import namespace="84e15d54-c343-4f9d-87fa-1f745177e76e"/>
    <xsd:import namespace="c6cb5454-53e5-40ce-b08c-4d0973ed2a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e15d54-c343-4f9d-87fa-1f745177e7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cb5454-53e5-40ce-b08c-4d0973ed2a6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A04416B-292A-4E9A-8EBA-358311E3B9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e15d54-c343-4f9d-87fa-1f745177e76e"/>
    <ds:schemaRef ds:uri="c6cb5454-53e5-40ce-b08c-4d0973ed2a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E23E3E-09F2-4A62-B51E-60F9E68311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750DA3-EAD9-4D45-A156-F0C3DFD414AE}">
  <ds:schemaRefs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c6cb5454-53e5-40ce-b08c-4d0973ed2a60"/>
    <ds:schemaRef ds:uri="84e15d54-c343-4f9d-87fa-1f745177e76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560</Words>
  <Application>Microsoft Office PowerPoint</Application>
  <PresentationFormat>Widescreen</PresentationFormat>
  <Paragraphs>65</Paragraphs>
  <Slides>10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Trebuchet MS</vt:lpstr>
      <vt:lpstr>Tw Cen MT</vt:lpstr>
      <vt:lpstr>Wingdings</vt:lpstr>
      <vt:lpstr>1_Office Theme</vt:lpstr>
      <vt:lpstr>2_Office Theme</vt:lpstr>
      <vt:lpstr>Exploring Space</vt:lpstr>
      <vt:lpstr>PowerPoint Presentation</vt:lpstr>
      <vt:lpstr>PowerPoint Presentation</vt:lpstr>
      <vt:lpstr>Emission Spectra</vt:lpstr>
      <vt:lpstr>Line Spectra</vt:lpstr>
      <vt:lpstr>Investigating Stars</vt:lpstr>
      <vt:lpstr>PowerPoint Presentation</vt:lpstr>
      <vt:lpstr>PowerPoint Presentation</vt:lpstr>
      <vt:lpstr>Your task: Spectra Worksheet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Space</dc:title>
  <dc:creator>Mrs MacDonald</dc:creator>
  <cp:lastModifiedBy>Mrs MacDonald</cp:lastModifiedBy>
  <cp:revision>5</cp:revision>
  <dcterms:created xsi:type="dcterms:W3CDTF">2021-01-07T10:21:33Z</dcterms:created>
  <dcterms:modified xsi:type="dcterms:W3CDTF">2021-01-13T20:42:03Z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0x010100E83946C42BE1D840992AC106DDC3BA2B</vt:lpwstr>
  </property>
</Properties>
</file>