
<file path=[Content_Types].xml><?xml version="1.0" encoding="utf-8"?>
<Types xmlns="http://schemas.openxmlformats.org/package/2006/content-types">
  <Default Extension="jpeg" ContentType="image/jpeg"/>
  <Default Extension="jpg_fit=scale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14"/>
  </p:notesMasterIdLst>
  <p:sldIdLst>
    <p:sldId id="258" r:id="rId6"/>
    <p:sldId id="466" r:id="rId7"/>
    <p:sldId id="468" r:id="rId8"/>
    <p:sldId id="471" r:id="rId9"/>
    <p:sldId id="472" r:id="rId10"/>
    <p:sldId id="473" r:id="rId11"/>
    <p:sldId id="470" r:id="rId12"/>
    <p:sldId id="4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DDD"/>
    <a:srgbClr val="FF33CC"/>
    <a:srgbClr val="5302BE"/>
    <a:srgbClr val="0233BE"/>
    <a:srgbClr val="A162D0"/>
    <a:srgbClr val="8003FD"/>
    <a:srgbClr val="4102BE"/>
    <a:srgbClr val="04FCAF"/>
    <a:srgbClr val="FE3E02"/>
    <a:srgbClr val="FF5C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9883BE-3F8E-4E1F-9675-666747E2C658}" v="58" dt="2021-01-20T20:54:38.580"/>
    <p1510:client id="{F3E9F3FB-98FF-46CF-9660-3C8830F89E63}" v="3" dt="2021-01-21T10:25:20.143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4660"/>
  </p:normalViewPr>
  <p:slideViewPr>
    <p:cSldViewPr snapToGrid="0">
      <p:cViewPr varScale="1">
        <p:scale>
          <a:sx n="85" d="100"/>
          <a:sy n="85" d="100"/>
        </p:scale>
        <p:origin x="72" y="22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MacDonald" userId="952007e4-f8fe-4c3b-b85c-2d8367fd4790" providerId="ADAL" clId="{F3E9F3FB-98FF-46CF-9660-3C8830F89E63}"/>
    <pc:docChg chg="modSld">
      <pc:chgData name="Mrs MacDonald" userId="952007e4-f8fe-4c3b-b85c-2d8367fd4790" providerId="ADAL" clId="{F3E9F3FB-98FF-46CF-9660-3C8830F89E63}" dt="2021-01-21T10:25:20.142" v="2"/>
      <pc:docMkLst>
        <pc:docMk/>
      </pc:docMkLst>
      <pc:sldChg chg="addSp modSp">
        <pc:chgData name="Mrs MacDonald" userId="952007e4-f8fe-4c3b-b85c-2d8367fd4790" providerId="ADAL" clId="{F3E9F3FB-98FF-46CF-9660-3C8830F89E63}" dt="2021-01-21T10:23:22.822" v="0"/>
        <pc:sldMkLst>
          <pc:docMk/>
          <pc:sldMk cId="2248626623" sldId="258"/>
        </pc:sldMkLst>
        <pc:picChg chg="add mod">
          <ac:chgData name="Mrs MacDonald" userId="952007e4-f8fe-4c3b-b85c-2d8367fd4790" providerId="ADAL" clId="{F3E9F3FB-98FF-46CF-9660-3C8830F89E63}" dt="2021-01-21T10:23:22.822" v="0"/>
          <ac:picMkLst>
            <pc:docMk/>
            <pc:sldMk cId="2248626623" sldId="258"/>
            <ac:picMk id="4" creationId="{D3D0CF3D-F35D-4C35-97CF-A33A209B9B20}"/>
          </ac:picMkLst>
        </pc:picChg>
      </pc:sldChg>
      <pc:sldChg chg="addSp modSp">
        <pc:chgData name="Mrs MacDonald" userId="952007e4-f8fe-4c3b-b85c-2d8367fd4790" providerId="ADAL" clId="{F3E9F3FB-98FF-46CF-9660-3C8830F89E63}" dt="2021-01-21T10:23:22.822" v="0"/>
        <pc:sldMkLst>
          <pc:docMk/>
          <pc:sldMk cId="3695674616" sldId="466"/>
        </pc:sldMkLst>
        <pc:picChg chg="add mod">
          <ac:chgData name="Mrs MacDonald" userId="952007e4-f8fe-4c3b-b85c-2d8367fd4790" providerId="ADAL" clId="{F3E9F3FB-98FF-46CF-9660-3C8830F89E63}" dt="2021-01-21T10:23:22.822" v="0"/>
          <ac:picMkLst>
            <pc:docMk/>
            <pc:sldMk cId="3695674616" sldId="466"/>
            <ac:picMk id="7" creationId="{4952BFDA-638A-43EF-AF7B-7FD4586D1544}"/>
          </ac:picMkLst>
        </pc:picChg>
      </pc:sldChg>
      <pc:sldChg chg="addSp modSp">
        <pc:chgData name="Mrs MacDonald" userId="952007e4-f8fe-4c3b-b85c-2d8367fd4790" providerId="ADAL" clId="{F3E9F3FB-98FF-46CF-9660-3C8830F89E63}" dt="2021-01-21T10:23:22.822" v="0"/>
        <pc:sldMkLst>
          <pc:docMk/>
          <pc:sldMk cId="1107815079" sldId="468"/>
        </pc:sldMkLst>
        <pc:picChg chg="add mod">
          <ac:chgData name="Mrs MacDonald" userId="952007e4-f8fe-4c3b-b85c-2d8367fd4790" providerId="ADAL" clId="{F3E9F3FB-98FF-46CF-9660-3C8830F89E63}" dt="2021-01-21T10:23:22.822" v="0"/>
          <ac:picMkLst>
            <pc:docMk/>
            <pc:sldMk cId="1107815079" sldId="468"/>
            <ac:picMk id="3" creationId="{3214E26F-32AA-4FEB-879B-3229D3B50395}"/>
          </ac:picMkLst>
        </pc:picChg>
      </pc:sldChg>
      <pc:sldChg chg="addSp delSp modSp modTransition modAnim">
        <pc:chgData name="Mrs MacDonald" userId="952007e4-f8fe-4c3b-b85c-2d8367fd4790" providerId="ADAL" clId="{F3E9F3FB-98FF-46CF-9660-3C8830F89E63}" dt="2021-01-21T10:25:20.142" v="2"/>
        <pc:sldMkLst>
          <pc:docMk/>
          <pc:sldMk cId="2931315726" sldId="470"/>
        </pc:sldMkLst>
        <pc:picChg chg="add del mod">
          <ac:chgData name="Mrs MacDonald" userId="952007e4-f8fe-4c3b-b85c-2d8367fd4790" providerId="ADAL" clId="{F3E9F3FB-98FF-46CF-9660-3C8830F89E63}" dt="2021-01-21T10:23:26.479" v="1"/>
          <ac:picMkLst>
            <pc:docMk/>
            <pc:sldMk cId="2931315726" sldId="470"/>
            <ac:picMk id="2" creationId="{3EB56035-3668-4B87-9CFB-1253F4965381}"/>
          </ac:picMkLst>
        </pc:picChg>
        <pc:picChg chg="add mod">
          <ac:chgData name="Mrs MacDonald" userId="952007e4-f8fe-4c3b-b85c-2d8367fd4790" providerId="ADAL" clId="{F3E9F3FB-98FF-46CF-9660-3C8830F89E63}" dt="2021-01-21T10:25:20.142" v="2"/>
          <ac:picMkLst>
            <pc:docMk/>
            <pc:sldMk cId="2931315726" sldId="470"/>
            <ac:picMk id="3" creationId="{87937A21-11FC-4B39-B5D2-AF56F5E3E59A}"/>
          </ac:picMkLst>
        </pc:picChg>
      </pc:sldChg>
      <pc:sldChg chg="addSp modSp">
        <pc:chgData name="Mrs MacDonald" userId="952007e4-f8fe-4c3b-b85c-2d8367fd4790" providerId="ADAL" clId="{F3E9F3FB-98FF-46CF-9660-3C8830F89E63}" dt="2021-01-21T10:23:22.822" v="0"/>
        <pc:sldMkLst>
          <pc:docMk/>
          <pc:sldMk cId="1745876055" sldId="471"/>
        </pc:sldMkLst>
        <pc:picChg chg="add mod">
          <ac:chgData name="Mrs MacDonald" userId="952007e4-f8fe-4c3b-b85c-2d8367fd4790" providerId="ADAL" clId="{F3E9F3FB-98FF-46CF-9660-3C8830F89E63}" dt="2021-01-21T10:23:22.822" v="0"/>
          <ac:picMkLst>
            <pc:docMk/>
            <pc:sldMk cId="1745876055" sldId="471"/>
            <ac:picMk id="3" creationId="{91C3CF17-1BF3-4443-BECC-5FA738FED5D1}"/>
          </ac:picMkLst>
        </pc:picChg>
      </pc:sldChg>
      <pc:sldChg chg="addSp modSp">
        <pc:chgData name="Mrs MacDonald" userId="952007e4-f8fe-4c3b-b85c-2d8367fd4790" providerId="ADAL" clId="{F3E9F3FB-98FF-46CF-9660-3C8830F89E63}" dt="2021-01-21T10:23:22.822" v="0"/>
        <pc:sldMkLst>
          <pc:docMk/>
          <pc:sldMk cId="3218579480" sldId="472"/>
        </pc:sldMkLst>
        <pc:picChg chg="add mod">
          <ac:chgData name="Mrs MacDonald" userId="952007e4-f8fe-4c3b-b85c-2d8367fd4790" providerId="ADAL" clId="{F3E9F3FB-98FF-46CF-9660-3C8830F89E63}" dt="2021-01-21T10:23:22.822" v="0"/>
          <ac:picMkLst>
            <pc:docMk/>
            <pc:sldMk cId="3218579480" sldId="472"/>
            <ac:picMk id="3" creationId="{ABA1028F-1872-4122-989E-C8192E08E53F}"/>
          </ac:picMkLst>
        </pc:picChg>
      </pc:sldChg>
      <pc:sldChg chg="addSp modSp">
        <pc:chgData name="Mrs MacDonald" userId="952007e4-f8fe-4c3b-b85c-2d8367fd4790" providerId="ADAL" clId="{F3E9F3FB-98FF-46CF-9660-3C8830F89E63}" dt="2021-01-21T10:23:22.822" v="0"/>
        <pc:sldMkLst>
          <pc:docMk/>
          <pc:sldMk cId="3541280435" sldId="473"/>
        </pc:sldMkLst>
        <pc:picChg chg="add mod">
          <ac:chgData name="Mrs MacDonald" userId="952007e4-f8fe-4c3b-b85c-2d8367fd4790" providerId="ADAL" clId="{F3E9F3FB-98FF-46CF-9660-3C8830F89E63}" dt="2021-01-21T10:23:22.822" v="0"/>
          <ac:picMkLst>
            <pc:docMk/>
            <pc:sldMk cId="3541280435" sldId="473"/>
            <ac:picMk id="3" creationId="{9A1DA199-670C-4998-9E91-9E5CABF4B9F5}"/>
          </ac:picMkLst>
        </pc:picChg>
      </pc:sldChg>
      <pc:sldChg chg="addSp modSp">
        <pc:chgData name="Mrs MacDonald" userId="952007e4-f8fe-4c3b-b85c-2d8367fd4790" providerId="ADAL" clId="{F3E9F3FB-98FF-46CF-9660-3C8830F89E63}" dt="2021-01-21T10:25:20.142" v="2"/>
        <pc:sldMkLst>
          <pc:docMk/>
          <pc:sldMk cId="1530351781" sldId="474"/>
        </pc:sldMkLst>
        <pc:picChg chg="add mod">
          <ac:chgData name="Mrs MacDonald" userId="952007e4-f8fe-4c3b-b85c-2d8367fd4790" providerId="ADAL" clId="{F3E9F3FB-98FF-46CF-9660-3C8830F89E63}" dt="2021-01-21T10:25:20.142" v="2"/>
          <ac:picMkLst>
            <pc:docMk/>
            <pc:sldMk cId="1530351781" sldId="474"/>
            <ac:picMk id="7" creationId="{5F0289DA-BA1E-4695-BFE9-C7C04DC12B2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FD0B2-A390-426E-B4FB-0E5F61DDDDF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11587-3078-4383-A96A-2B8CE7C12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883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92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31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00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2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5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51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83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388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51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40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290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3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17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354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195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374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51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51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73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44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7D33-8CA2-4093-84DE-95DB94AC7F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636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8E633EB-ABDA-4FB6-9B28-FD9BCA0C0604}" type="datetimeFigureOut">
              <a:rPr lang="en-GB" smtClean="0"/>
              <a:pPr/>
              <a:t>21/01/2021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44F26C11-CF38-445A-B921-62F045CD0E2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51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5658BA-5D59-45DA-8333-3ED2FA141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70111"/>
            <a:ext cx="5486400" cy="1235953"/>
          </a:xfrm>
        </p:spPr>
        <p:txBody>
          <a:bodyPr anchor="b">
            <a:normAutofit/>
          </a:bodyPr>
          <a:lstStyle/>
          <a:p>
            <a:r>
              <a:rPr lang="en-US" sz="6600" dirty="0">
                <a:solidFill>
                  <a:srgbClr val="FF66FF"/>
                </a:solidFill>
                <a:latin typeface="Trebuchet MS" panose="020B0603020202020204" pitchFamily="34" charset="0"/>
              </a:rPr>
              <a:t>S3 Physics</a:t>
            </a:r>
            <a:endParaRPr lang="en-GB" sz="6600" dirty="0">
              <a:solidFill>
                <a:srgbClr val="FF66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2EDE6-9FDC-49A7-AE2F-C3FCB5C70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59" y="186759"/>
            <a:ext cx="9044294" cy="1518474"/>
          </a:xfrm>
        </p:spPr>
        <p:txBody>
          <a:bodyPr anchor="t">
            <a:normAutofit/>
          </a:bodyPr>
          <a:lstStyle/>
          <a:p>
            <a:pPr algn="l"/>
            <a:r>
              <a:rPr lang="en-US" sz="8800" dirty="0">
                <a:solidFill>
                  <a:schemeClr val="tx1"/>
                </a:solidFill>
                <a:latin typeface="Trebuchet MS" panose="020B0603020202020204" pitchFamily="34" charset="0"/>
              </a:rPr>
              <a:t>Exploring Space</a:t>
            </a:r>
            <a:endParaRPr lang="en-GB" sz="8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3D0CF3D-F35D-4C35-97CF-A33A209B9B2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862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64"/>
    </mc:Choice>
    <mc:Fallback>
      <p:transition spd="slow" advTm="7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4389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unmanned space missions.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5751" y="2041353"/>
            <a:ext cx="11690350" cy="2785321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Success Criteria: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identify some of the main achievements of unmanned space missions.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carry out research on one unmanned space mission and produce a magazine article to present my research.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Research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lang="en-GB" sz="2600" dirty="0">
                <a:solidFill>
                  <a:prstClr val="black"/>
                </a:solidFill>
                <a:latin typeface="Trebuchet MS" panose="020B0603020202020204" pitchFamily="34" charset="0"/>
              </a:rPr>
              <a:t>Unmanned Space Missions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8BB8CC-EC7A-4606-ABF7-84CD1E32D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5872" y="5037095"/>
            <a:ext cx="1660229" cy="1597069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952BFDA-638A-43EF-AF7B-7FD4586D15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7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41"/>
    </mc:Choice>
    <mc:Fallback>
      <p:transition spd="slow" advTm="21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AAB7F3A4-EE6A-45E1-B0EE-391F3816487F}"/>
              </a:ext>
            </a:extLst>
          </p:cNvPr>
          <p:cNvSpPr txBox="1">
            <a:spLocks noChangeArrowheads="1"/>
          </p:cNvSpPr>
          <p:nvPr/>
        </p:nvSpPr>
        <p:spPr>
          <a:xfrm>
            <a:off x="330200" y="398928"/>
            <a:ext cx="11531600" cy="955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altLang="en-US" dirty="0">
                <a:solidFill>
                  <a:schemeClr val="bg1"/>
                </a:solidFill>
              </a:rPr>
              <a:t>Significant Unmanned Missions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8C47D92A-46CD-4474-BABF-94DA19D26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515814"/>
              </p:ext>
            </p:extLst>
          </p:nvPr>
        </p:nvGraphicFramePr>
        <p:xfrm>
          <a:off x="330200" y="1476992"/>
          <a:ext cx="6025573" cy="4463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000">
                  <a:extLst>
                    <a:ext uri="{9D8B030D-6E8A-4147-A177-3AD203B41FA5}">
                      <a16:colId xmlns:a16="http://schemas.microsoft.com/office/drawing/2014/main" val="2340098582"/>
                    </a:ext>
                  </a:extLst>
                </a:gridCol>
                <a:gridCol w="3595573">
                  <a:extLst>
                    <a:ext uri="{9D8B030D-6E8A-4147-A177-3AD203B41FA5}">
                      <a16:colId xmlns:a16="http://schemas.microsoft.com/office/drawing/2014/main" val="3739927363"/>
                    </a:ext>
                  </a:extLst>
                </a:gridCol>
              </a:tblGrid>
              <a:tr h="561325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Mission: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Sputnik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198891"/>
                  </a:ext>
                </a:extLst>
              </a:tr>
              <a:tr h="596821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Launch Date: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4</a:t>
                      </a:r>
                      <a:r>
                        <a:rPr lang="en-GB" sz="2800" b="0" baseline="300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th</a:t>
                      </a: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 October 1957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6475"/>
                  </a:ext>
                </a:extLst>
              </a:tr>
              <a:tr h="330565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Purpose: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The Soviet mission shed light on the density of Earth's atmosphere and what made a satellite successful.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76711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17C2440-5451-497A-BC00-0C2EE184D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985" y="1779714"/>
            <a:ext cx="4791487" cy="354961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214E26F-32AA-4FEB-879B-3229D3B503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7815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805"/>
    </mc:Choice>
    <mc:Fallback>
      <p:transition spd="slow" advTm="268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AAB7F3A4-EE6A-45E1-B0EE-391F3816487F}"/>
              </a:ext>
            </a:extLst>
          </p:cNvPr>
          <p:cNvSpPr txBox="1">
            <a:spLocks noChangeArrowheads="1"/>
          </p:cNvSpPr>
          <p:nvPr/>
        </p:nvSpPr>
        <p:spPr>
          <a:xfrm>
            <a:off x="330200" y="398928"/>
            <a:ext cx="11531600" cy="955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altLang="en-US" dirty="0">
                <a:solidFill>
                  <a:schemeClr val="bg1"/>
                </a:solidFill>
              </a:rPr>
              <a:t>Significant Unmanned Missions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8C47D92A-46CD-4474-BABF-94DA19D26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007129"/>
              </p:ext>
            </p:extLst>
          </p:nvPr>
        </p:nvGraphicFramePr>
        <p:xfrm>
          <a:off x="330200" y="1476992"/>
          <a:ext cx="7781594" cy="4463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9829">
                  <a:extLst>
                    <a:ext uri="{9D8B030D-6E8A-4147-A177-3AD203B41FA5}">
                      <a16:colId xmlns:a16="http://schemas.microsoft.com/office/drawing/2014/main" val="2340098582"/>
                    </a:ext>
                  </a:extLst>
                </a:gridCol>
                <a:gridCol w="5351765">
                  <a:extLst>
                    <a:ext uri="{9D8B030D-6E8A-4147-A177-3AD203B41FA5}">
                      <a16:colId xmlns:a16="http://schemas.microsoft.com/office/drawing/2014/main" val="3739927363"/>
                    </a:ext>
                  </a:extLst>
                </a:gridCol>
              </a:tblGrid>
              <a:tr h="561325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Mission: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Voyager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198891"/>
                  </a:ext>
                </a:extLst>
              </a:tr>
              <a:tr h="596821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Launch Date: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15</a:t>
                      </a:r>
                      <a:r>
                        <a:rPr lang="en-GB" sz="2800" baseline="300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th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 October 1997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6475"/>
                  </a:ext>
                </a:extLst>
              </a:tr>
              <a:tr h="330565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Purpose: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Primary mission was to explore Jupiter and Saturn – it discovered volcanoes on a moon of Jupiter and unknown details about Saturn’s rings. In 2012, it became the first man-made probe to leave the solar system.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76711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E4E221F-A8CC-4AE0-95BE-8484CB62B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8385" y="2537257"/>
            <a:ext cx="3497749" cy="204035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1C3CF17-1BF3-4443-BECC-5FA738FED5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587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208"/>
    </mc:Choice>
    <mc:Fallback>
      <p:transition spd="slow" advTm="22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AAB7F3A4-EE6A-45E1-B0EE-391F3816487F}"/>
              </a:ext>
            </a:extLst>
          </p:cNvPr>
          <p:cNvSpPr txBox="1">
            <a:spLocks noChangeArrowheads="1"/>
          </p:cNvSpPr>
          <p:nvPr/>
        </p:nvSpPr>
        <p:spPr>
          <a:xfrm>
            <a:off x="330200" y="398928"/>
            <a:ext cx="11531600" cy="955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altLang="en-US" dirty="0">
                <a:solidFill>
                  <a:schemeClr val="bg1"/>
                </a:solidFill>
              </a:rPr>
              <a:t>Significant Unmanned Missions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8C47D92A-46CD-4474-BABF-94DA19D26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249170"/>
              </p:ext>
            </p:extLst>
          </p:nvPr>
        </p:nvGraphicFramePr>
        <p:xfrm>
          <a:off x="330200" y="1476992"/>
          <a:ext cx="7781594" cy="466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9829">
                  <a:extLst>
                    <a:ext uri="{9D8B030D-6E8A-4147-A177-3AD203B41FA5}">
                      <a16:colId xmlns:a16="http://schemas.microsoft.com/office/drawing/2014/main" val="2340098582"/>
                    </a:ext>
                  </a:extLst>
                </a:gridCol>
                <a:gridCol w="5351765">
                  <a:extLst>
                    <a:ext uri="{9D8B030D-6E8A-4147-A177-3AD203B41FA5}">
                      <a16:colId xmlns:a16="http://schemas.microsoft.com/office/drawing/2014/main" val="3739927363"/>
                    </a:ext>
                  </a:extLst>
                </a:gridCol>
              </a:tblGrid>
              <a:tr h="561325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Mission: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Cassini-Huygens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198891"/>
                  </a:ext>
                </a:extLst>
              </a:tr>
              <a:tr h="596821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Launch Date: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5</a:t>
                      </a:r>
                      <a:r>
                        <a:rPr lang="en-GB" sz="2800" baseline="300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th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 September 1977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6475"/>
                  </a:ext>
                </a:extLst>
              </a:tr>
              <a:tr h="330565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Purpose: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The craft gathered information on Jupiter during a flyby, flew between Saturn's rings, and studied its moons throughout a full seasonal period. The mission came to an end with a final entry into Saturn's atmosphere.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76711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F87E64B-AAA7-4B80-B423-6F7C1FFD5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2855" y="2306425"/>
            <a:ext cx="3700569" cy="2467528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BA1028F-1872-4122-989E-C8192E08E53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8579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158"/>
    </mc:Choice>
    <mc:Fallback>
      <p:transition spd="slow" advTm="24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AAB7F3A4-EE6A-45E1-B0EE-391F3816487F}"/>
              </a:ext>
            </a:extLst>
          </p:cNvPr>
          <p:cNvSpPr txBox="1">
            <a:spLocks noChangeArrowheads="1"/>
          </p:cNvSpPr>
          <p:nvPr/>
        </p:nvSpPr>
        <p:spPr>
          <a:xfrm>
            <a:off x="330200" y="398928"/>
            <a:ext cx="11531600" cy="955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altLang="en-US" dirty="0">
                <a:solidFill>
                  <a:schemeClr val="bg1"/>
                </a:solidFill>
              </a:rPr>
              <a:t>Significant Unmanned Missions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8C47D92A-46CD-4474-BABF-94DA19D26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845424"/>
              </p:ext>
            </p:extLst>
          </p:nvPr>
        </p:nvGraphicFramePr>
        <p:xfrm>
          <a:off x="330200" y="1476992"/>
          <a:ext cx="7781594" cy="4463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9829">
                  <a:extLst>
                    <a:ext uri="{9D8B030D-6E8A-4147-A177-3AD203B41FA5}">
                      <a16:colId xmlns:a16="http://schemas.microsoft.com/office/drawing/2014/main" val="2340098582"/>
                    </a:ext>
                  </a:extLst>
                </a:gridCol>
                <a:gridCol w="5351765">
                  <a:extLst>
                    <a:ext uri="{9D8B030D-6E8A-4147-A177-3AD203B41FA5}">
                      <a16:colId xmlns:a16="http://schemas.microsoft.com/office/drawing/2014/main" val="3739927363"/>
                    </a:ext>
                  </a:extLst>
                </a:gridCol>
              </a:tblGrid>
              <a:tr h="561325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Mission: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Curiosity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198891"/>
                  </a:ext>
                </a:extLst>
              </a:tr>
              <a:tr h="596821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Launch Date: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26</a:t>
                      </a:r>
                      <a:r>
                        <a:rPr lang="en-GB" sz="2800" baseline="300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th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 November 2011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6475"/>
                  </a:ext>
                </a:extLst>
              </a:tr>
              <a:tr h="330565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Purpose: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Curiosity is a car-sized Mars rover designed to explore the Gale crater on Mars as part of NASA's Mars Science Laboratory mission.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76711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776AF99-917E-46BA-9560-F62C3FB9A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3019" y="1667494"/>
            <a:ext cx="2930974" cy="404136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A1DA199-670C-4998-9E91-9E5CABF4B9F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128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75"/>
    </mc:Choice>
    <mc:Fallback>
      <p:transition spd="slow" advTm="193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6EC8073B-6709-4CB7-ACF4-A4A27234B7CC}"/>
              </a:ext>
            </a:extLst>
          </p:cNvPr>
          <p:cNvSpPr txBox="1">
            <a:spLocks noChangeArrowheads="1"/>
          </p:cNvSpPr>
          <p:nvPr/>
        </p:nvSpPr>
        <p:spPr>
          <a:xfrm>
            <a:off x="112294" y="213803"/>
            <a:ext cx="10361231" cy="955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altLang="en-US" dirty="0">
                <a:solidFill>
                  <a:schemeClr val="bg1"/>
                </a:solidFill>
              </a:rPr>
              <a:t>Your Task: Write a Magazine Article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8989B5-28F2-4B73-8D8E-9F57B38B332D}"/>
              </a:ext>
            </a:extLst>
          </p:cNvPr>
          <p:cNvSpPr txBox="1">
            <a:spLocks/>
          </p:cNvSpPr>
          <p:nvPr/>
        </p:nvSpPr>
        <p:spPr>
          <a:xfrm>
            <a:off x="253734" y="1169478"/>
            <a:ext cx="4649245" cy="53547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6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Choose an unmanned space mission. You can select one of the ones outlined already or pick one of you own.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6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Carry out some online  research into the mission.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6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Write a magazine article outlining:</a:t>
            </a:r>
          </a:p>
          <a:p>
            <a:pPr algn="ctr"/>
            <a:r>
              <a:rPr lang="en-GB" sz="26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When it occurred;</a:t>
            </a:r>
          </a:p>
          <a:p>
            <a:pPr algn="ctr"/>
            <a:r>
              <a:rPr lang="en-GB" sz="26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What it achieved;</a:t>
            </a:r>
          </a:p>
          <a:p>
            <a:pPr algn="ctr"/>
            <a:r>
              <a:rPr lang="en-GB" sz="26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The fate of the spacecraft;</a:t>
            </a:r>
          </a:p>
          <a:p>
            <a:pPr algn="ctr"/>
            <a:r>
              <a:rPr lang="en-GB" sz="2600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Any other interesting facts.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026A232-06A8-413F-B510-30712220F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56743"/>
              </p:ext>
            </p:extLst>
          </p:nvPr>
        </p:nvGraphicFramePr>
        <p:xfrm>
          <a:off x="5044418" y="1120809"/>
          <a:ext cx="6950998" cy="5403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148996192"/>
                    </a:ext>
                  </a:extLst>
                </a:gridCol>
                <a:gridCol w="6410998">
                  <a:extLst>
                    <a:ext uri="{9D8B030D-6E8A-4147-A177-3AD203B41FA5}">
                      <a16:colId xmlns:a16="http://schemas.microsoft.com/office/drawing/2014/main" val="1736509979"/>
                    </a:ext>
                  </a:extLst>
                </a:gridCol>
              </a:tblGrid>
              <a:tr h="542190"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Success Criteria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69088"/>
                  </a:ext>
                </a:extLst>
              </a:tr>
              <a:tr h="330304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Content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DD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</a:rPr>
                        <a:t>I have gathered information from at least three sources and I have recorded my sources.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</a:rPr>
                        <a:t>I have selected an appropriate mission</a:t>
                      </a: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.</a:t>
                      </a:r>
                      <a:endParaRPr lang="en-GB" sz="2400" b="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</a:rPr>
                        <a:t>I have stated when the mission occurred.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</a:rPr>
                        <a:t>I have described the achievements of the mission.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</a:rPr>
                        <a:t>I have stated the fate of the spacecraft.</a:t>
                      </a:r>
                      <a:endParaRPr lang="en-GB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774913"/>
                  </a:ext>
                </a:extLst>
              </a:tr>
              <a:tr h="155817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Design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DD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</a:rPr>
                        <a:t>My article is written in columns.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</a:rPr>
                        <a:t>My article contains a headline.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</a:rPr>
                        <a:t>My article contains at least two images.</a:t>
                      </a:r>
                      <a:endParaRPr lang="en-GB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2168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7937A21-11FC-4B39-B5D2-AF56F5E3E5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1315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225"/>
    </mc:Choice>
    <mc:Fallback>
      <p:transition spd="slow" advTm="86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4389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unmanned space missions.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5751" y="2041353"/>
            <a:ext cx="11690350" cy="2785321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Success Criteria: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identify some of the main achievements of unmanned space missions.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carry out research on one unmanned space mission and produce a magazine article to present my research.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Research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lang="en-GB" sz="2600" dirty="0">
                <a:solidFill>
                  <a:prstClr val="black"/>
                </a:solidFill>
                <a:latin typeface="Trebuchet MS" panose="020B0603020202020204" pitchFamily="34" charset="0"/>
              </a:rPr>
              <a:t>Unmanned Space Missions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8BB8CC-EC7A-4606-ABF7-84CD1E32D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5872" y="5037095"/>
            <a:ext cx="1660229" cy="1597069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F0289DA-BA1E-4695-BFE9-C7C04DC12B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51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76"/>
    </mc:Choice>
    <mc:Fallback>
      <p:transition spd="slow" advTm="21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7.3|9.2|5.1|10.7|4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7.3|9.2|5.1|10.7|4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7.3|9.2|5.1|10.7|4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7.3|9.2|5.1|10.7|4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7.3|9.2|5.1|10.7|4.4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946C42BE1D840992AC106DDC3BA2B" ma:contentTypeVersion="13" ma:contentTypeDescription="Create a new document." ma:contentTypeScope="" ma:versionID="5fb3995ad7903d4863ebb93220ce72c0">
  <xsd:schema xmlns:xsd="http://www.w3.org/2001/XMLSchema" xmlns:xs="http://www.w3.org/2001/XMLSchema" xmlns:p="http://schemas.microsoft.com/office/2006/metadata/properties" xmlns:ns3="84e15d54-c343-4f9d-87fa-1f745177e76e" xmlns:ns4="c6cb5454-53e5-40ce-b08c-4d0973ed2a60" targetNamespace="http://schemas.microsoft.com/office/2006/metadata/properties" ma:root="true" ma:fieldsID="e823c4f3f7bb55179100f0b41a4a7d50" ns3:_="" ns4:_="">
    <xsd:import namespace="84e15d54-c343-4f9d-87fa-1f745177e76e"/>
    <xsd:import namespace="c6cb5454-53e5-40ce-b08c-4d0973ed2a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e15d54-c343-4f9d-87fa-1f745177e7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b5454-53e5-40ce-b08c-4d0973ed2a6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A04416B-292A-4E9A-8EBA-358311E3B9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e15d54-c343-4f9d-87fa-1f745177e76e"/>
    <ds:schemaRef ds:uri="c6cb5454-53e5-40ce-b08c-4d0973ed2a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E23E3E-09F2-4A62-B51E-60F9E68311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750DA3-EAD9-4D45-A156-F0C3DFD414AE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84e15d54-c343-4f9d-87fa-1f745177e76e"/>
    <ds:schemaRef ds:uri="http://www.w3.org/XML/1998/namespace"/>
    <ds:schemaRef ds:uri="c6cb5454-53e5-40ce-b08c-4d0973ed2a60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438</Words>
  <Application>Microsoft Office PowerPoint</Application>
  <PresentationFormat>Widescreen</PresentationFormat>
  <Paragraphs>65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Trebuchet MS</vt:lpstr>
      <vt:lpstr>Tw Cen MT</vt:lpstr>
      <vt:lpstr>Wingdings</vt:lpstr>
      <vt:lpstr>1_Office Theme</vt:lpstr>
      <vt:lpstr>2_Office Theme</vt:lpstr>
      <vt:lpstr>Exploring 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Space</dc:title>
  <dc:creator>Mrs MacDonald</dc:creator>
  <cp:lastModifiedBy>Mrs MacDonald</cp:lastModifiedBy>
  <cp:revision>7</cp:revision>
  <dcterms:created xsi:type="dcterms:W3CDTF">2021-01-07T10:21:33Z</dcterms:created>
  <dcterms:modified xsi:type="dcterms:W3CDTF">2021-01-21T10:25:23Z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0x010100E83946C42BE1D840992AC106DDC3BA2B</vt:lpwstr>
  </property>
</Properties>
</file>