
<file path=[Content_Types].xml><?xml version="1.0" encoding="utf-8"?>
<Types xmlns="http://schemas.openxmlformats.org/package/2006/content-types">
  <Default Extension="jpeg" ContentType="image/jpeg"/>
  <Default Extension="jpg_fit=scale"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2" r:id="rId5"/>
  </p:sldMasterIdLst>
  <p:notesMasterIdLst>
    <p:notesMasterId r:id="rId14"/>
  </p:notesMasterIdLst>
  <p:sldIdLst>
    <p:sldId id="258" r:id="rId6"/>
    <p:sldId id="466" r:id="rId7"/>
    <p:sldId id="468" r:id="rId8"/>
    <p:sldId id="476" r:id="rId9"/>
    <p:sldId id="477" r:id="rId10"/>
    <p:sldId id="478" r:id="rId11"/>
    <p:sldId id="470" r:id="rId12"/>
    <p:sldId id="475"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EC8EE"/>
    <a:srgbClr val="B382D8"/>
    <a:srgbClr val="A162D0"/>
    <a:srgbClr val="C39CE0"/>
    <a:srgbClr val="79ADDD"/>
    <a:srgbClr val="FF33CC"/>
    <a:srgbClr val="5302BE"/>
    <a:srgbClr val="0233BE"/>
    <a:srgbClr val="8003FD"/>
    <a:srgbClr val="4102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3D71D91-ED8C-4026-BBCF-37BEA8DB1D4E}" v="23" dt="2021-01-21T10:34:50.089"/>
  </p1510:revLst>
</p1510:revInfo>
</file>

<file path=ppt/tableStyles.xml><?xml version="1.0" encoding="utf-8"?>
<a:tblStyleLst xmlns:a="http://schemas.openxmlformats.org/drawingml/2006/main" def="{5C22544A-7EE6-4342-B048-85BDC9FD1C3A}">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426" autoAdjust="0"/>
    <p:restoredTop sz="94660"/>
  </p:normalViewPr>
  <p:slideViewPr>
    <p:cSldViewPr snapToGrid="0">
      <p:cViewPr varScale="1">
        <p:scale>
          <a:sx n="85" d="100"/>
          <a:sy n="85" d="100"/>
        </p:scale>
        <p:origin x="72" y="225"/>
      </p:cViewPr>
      <p:guideLst>
        <p:guide orient="horz" pos="2160"/>
        <p:guide pos="384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presProps" Target="presProps.xml"/><Relationship Id="rId10" Type="http://schemas.openxmlformats.org/officeDocument/2006/relationships/slide" Target="slides/slide5.xml"/><Relationship Id="rId19"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rs MacDonald" userId="952007e4-f8fe-4c3b-b85c-2d8367fd4790" providerId="ADAL" clId="{F3D71D91-ED8C-4026-BBCF-37BEA8DB1D4E}"/>
    <pc:docChg chg="undo custSel addSld delSld modSld sldOrd">
      <pc:chgData name="Mrs MacDonald" userId="952007e4-f8fe-4c3b-b85c-2d8367fd4790" providerId="ADAL" clId="{F3D71D91-ED8C-4026-BBCF-37BEA8DB1D4E}" dt="2021-01-21T10:34:50.088" v="1059"/>
      <pc:docMkLst>
        <pc:docMk/>
      </pc:docMkLst>
      <pc:sldChg chg="addSp modSp">
        <pc:chgData name="Mrs MacDonald" userId="952007e4-f8fe-4c3b-b85c-2d8367fd4790" providerId="ADAL" clId="{F3D71D91-ED8C-4026-BBCF-37BEA8DB1D4E}" dt="2021-01-21T10:28:20.471" v="1048"/>
        <pc:sldMkLst>
          <pc:docMk/>
          <pc:sldMk cId="2248626623" sldId="258"/>
        </pc:sldMkLst>
        <pc:picChg chg="add mod">
          <ac:chgData name="Mrs MacDonald" userId="952007e4-f8fe-4c3b-b85c-2d8367fd4790" providerId="ADAL" clId="{F3D71D91-ED8C-4026-BBCF-37BEA8DB1D4E}" dt="2021-01-21T10:28:20.471" v="1048"/>
          <ac:picMkLst>
            <pc:docMk/>
            <pc:sldMk cId="2248626623" sldId="258"/>
            <ac:picMk id="4" creationId="{EC28A7F2-FF33-4CFB-BC7F-28AD0C1BA956}"/>
          </ac:picMkLst>
        </pc:picChg>
      </pc:sldChg>
      <pc:sldChg chg="addSp modSp mod">
        <pc:chgData name="Mrs MacDonald" userId="952007e4-f8fe-4c3b-b85c-2d8367fd4790" providerId="ADAL" clId="{F3D71D91-ED8C-4026-BBCF-37BEA8DB1D4E}" dt="2021-01-21T10:28:20.471" v="1048"/>
        <pc:sldMkLst>
          <pc:docMk/>
          <pc:sldMk cId="3695674616" sldId="466"/>
        </pc:sldMkLst>
        <pc:spChg chg="mod">
          <ac:chgData name="Mrs MacDonald" userId="952007e4-f8fe-4c3b-b85c-2d8367fd4790" providerId="ADAL" clId="{F3D71D91-ED8C-4026-BBCF-37BEA8DB1D4E}" dt="2021-01-20T21:04:10.056" v="7" actId="20577"/>
          <ac:spMkLst>
            <pc:docMk/>
            <pc:sldMk cId="3695674616" sldId="466"/>
            <ac:spMk id="2" creationId="{00000000-0000-0000-0000-000000000000}"/>
          </ac:spMkLst>
        </pc:spChg>
        <pc:spChg chg="mod">
          <ac:chgData name="Mrs MacDonald" userId="952007e4-f8fe-4c3b-b85c-2d8367fd4790" providerId="ADAL" clId="{F3D71D91-ED8C-4026-BBCF-37BEA8DB1D4E}" dt="2021-01-20T21:04:14.697" v="8" actId="6549"/>
          <ac:spMkLst>
            <pc:docMk/>
            <pc:sldMk cId="3695674616" sldId="466"/>
            <ac:spMk id="5" creationId="{00000000-0000-0000-0000-000000000000}"/>
          </ac:spMkLst>
        </pc:spChg>
        <pc:spChg chg="mod">
          <ac:chgData name="Mrs MacDonald" userId="952007e4-f8fe-4c3b-b85c-2d8367fd4790" providerId="ADAL" clId="{F3D71D91-ED8C-4026-BBCF-37BEA8DB1D4E}" dt="2021-01-20T21:04:43.846" v="73" actId="20577"/>
          <ac:spMkLst>
            <pc:docMk/>
            <pc:sldMk cId="3695674616" sldId="466"/>
            <ac:spMk id="6" creationId="{00000000-0000-0000-0000-000000000000}"/>
          </ac:spMkLst>
        </pc:spChg>
        <pc:picChg chg="add mod">
          <ac:chgData name="Mrs MacDonald" userId="952007e4-f8fe-4c3b-b85c-2d8367fd4790" providerId="ADAL" clId="{F3D71D91-ED8C-4026-BBCF-37BEA8DB1D4E}" dt="2021-01-21T10:28:20.471" v="1048"/>
          <ac:picMkLst>
            <pc:docMk/>
            <pc:sldMk cId="3695674616" sldId="466"/>
            <ac:picMk id="7" creationId="{E82605BC-915A-46E1-92AE-F92AC75F07FE}"/>
          </ac:picMkLst>
        </pc:picChg>
      </pc:sldChg>
      <pc:sldChg chg="addSp delSp modSp mod modTransition modAnim">
        <pc:chgData name="Mrs MacDonald" userId="952007e4-f8fe-4c3b-b85c-2d8367fd4790" providerId="ADAL" clId="{F3D71D91-ED8C-4026-BBCF-37BEA8DB1D4E}" dt="2021-01-21T10:31:52.548" v="1055"/>
        <pc:sldMkLst>
          <pc:docMk/>
          <pc:sldMk cId="1107815079" sldId="468"/>
        </pc:sldMkLst>
        <pc:spChg chg="mod">
          <ac:chgData name="Mrs MacDonald" userId="952007e4-f8fe-4c3b-b85c-2d8367fd4790" providerId="ADAL" clId="{F3D71D91-ED8C-4026-BBCF-37BEA8DB1D4E}" dt="2021-01-20T21:14:16.710" v="819" actId="20577"/>
          <ac:spMkLst>
            <pc:docMk/>
            <pc:sldMk cId="1107815079" sldId="468"/>
            <ac:spMk id="6" creationId="{AAB7F3A4-EE6A-45E1-B0EE-391F3816487F}"/>
          </ac:spMkLst>
        </pc:spChg>
        <pc:graphicFrameChg chg="mod modGraphic">
          <ac:chgData name="Mrs MacDonald" userId="952007e4-f8fe-4c3b-b85c-2d8367fd4790" providerId="ADAL" clId="{F3D71D91-ED8C-4026-BBCF-37BEA8DB1D4E}" dt="2021-01-21T10:28:30.628" v="1050" actId="20577"/>
          <ac:graphicFrameMkLst>
            <pc:docMk/>
            <pc:sldMk cId="1107815079" sldId="468"/>
            <ac:graphicFrameMk id="2" creationId="{8C47D92A-46CD-4474-BABF-94DA19D26A0F}"/>
          </ac:graphicFrameMkLst>
        </pc:graphicFrameChg>
        <pc:picChg chg="add mod">
          <ac:chgData name="Mrs MacDonald" userId="952007e4-f8fe-4c3b-b85c-2d8367fd4790" providerId="ADAL" clId="{F3D71D91-ED8C-4026-BBCF-37BEA8DB1D4E}" dt="2021-01-20T21:14:42.400" v="823" actId="1076"/>
          <ac:picMkLst>
            <pc:docMk/>
            <pc:sldMk cId="1107815079" sldId="468"/>
            <ac:picMk id="3" creationId="{A67576AE-D6CF-47CD-A2E5-DE9C863826F8}"/>
          </ac:picMkLst>
        </pc:picChg>
        <pc:picChg chg="add del mod">
          <ac:chgData name="Mrs MacDonald" userId="952007e4-f8fe-4c3b-b85c-2d8367fd4790" providerId="ADAL" clId="{F3D71D91-ED8C-4026-BBCF-37BEA8DB1D4E}" dt="2021-01-21T10:28:24.998" v="1049"/>
          <ac:picMkLst>
            <pc:docMk/>
            <pc:sldMk cId="1107815079" sldId="468"/>
            <ac:picMk id="4" creationId="{BE675206-4F2B-4D98-B5FB-FCF69C62E670}"/>
          </ac:picMkLst>
        </pc:picChg>
        <pc:picChg chg="del">
          <ac:chgData name="Mrs MacDonald" userId="952007e4-f8fe-4c3b-b85c-2d8367fd4790" providerId="ADAL" clId="{F3D71D91-ED8C-4026-BBCF-37BEA8DB1D4E}" dt="2021-01-20T21:04:51.614" v="75" actId="478"/>
          <ac:picMkLst>
            <pc:docMk/>
            <pc:sldMk cId="1107815079" sldId="468"/>
            <ac:picMk id="5" creationId="{017C2440-5451-497A-BC00-0C2EE184D944}"/>
          </ac:picMkLst>
        </pc:picChg>
        <pc:picChg chg="add del mod">
          <ac:chgData name="Mrs MacDonald" userId="952007e4-f8fe-4c3b-b85c-2d8367fd4790" providerId="ADAL" clId="{F3D71D91-ED8C-4026-BBCF-37BEA8DB1D4E}" dt="2021-01-21T10:29:04.101" v="1052"/>
          <ac:picMkLst>
            <pc:docMk/>
            <pc:sldMk cId="1107815079" sldId="468"/>
            <ac:picMk id="5" creationId="{12C7D97E-61CB-4861-A962-CE43FD4DA213}"/>
          </ac:picMkLst>
        </pc:picChg>
        <pc:picChg chg="add del mod">
          <ac:chgData name="Mrs MacDonald" userId="952007e4-f8fe-4c3b-b85c-2d8367fd4790" providerId="ADAL" clId="{F3D71D91-ED8C-4026-BBCF-37BEA8DB1D4E}" dt="2021-01-21T10:29:43.730" v="1054"/>
          <ac:picMkLst>
            <pc:docMk/>
            <pc:sldMk cId="1107815079" sldId="468"/>
            <ac:picMk id="7" creationId="{E4B5B94E-317F-42B4-A513-D34EDB13467F}"/>
          </ac:picMkLst>
        </pc:picChg>
        <pc:picChg chg="add mod">
          <ac:chgData name="Mrs MacDonald" userId="952007e4-f8fe-4c3b-b85c-2d8367fd4790" providerId="ADAL" clId="{F3D71D91-ED8C-4026-BBCF-37BEA8DB1D4E}" dt="2021-01-21T10:31:52.548" v="1055"/>
          <ac:picMkLst>
            <pc:docMk/>
            <pc:sldMk cId="1107815079" sldId="468"/>
            <ac:picMk id="8" creationId="{FDFEA511-2B88-48D4-9666-BD06BAB4A4E9}"/>
          </ac:picMkLst>
        </pc:picChg>
      </pc:sldChg>
      <pc:sldChg chg="addSp delSp modSp mod modTransition modAnim">
        <pc:chgData name="Mrs MacDonald" userId="952007e4-f8fe-4c3b-b85c-2d8367fd4790" providerId="ADAL" clId="{F3D71D91-ED8C-4026-BBCF-37BEA8DB1D4E}" dt="2021-01-21T10:34:50.088" v="1059"/>
        <pc:sldMkLst>
          <pc:docMk/>
          <pc:sldMk cId="2931315726" sldId="470"/>
        </pc:sldMkLst>
        <pc:spChg chg="mod">
          <ac:chgData name="Mrs MacDonald" userId="952007e4-f8fe-4c3b-b85c-2d8367fd4790" providerId="ADAL" clId="{F3D71D91-ED8C-4026-BBCF-37BEA8DB1D4E}" dt="2021-01-20T21:05:38.562" v="131" actId="14100"/>
          <ac:spMkLst>
            <pc:docMk/>
            <pc:sldMk cId="2931315726" sldId="470"/>
            <ac:spMk id="7" creationId="{6EC8073B-6709-4CB7-ACF4-A4A27234B7CC}"/>
          </ac:spMkLst>
        </pc:spChg>
        <pc:spChg chg="mod">
          <ac:chgData name="Mrs MacDonald" userId="952007e4-f8fe-4c3b-b85c-2d8367fd4790" providerId="ADAL" clId="{F3D71D91-ED8C-4026-BBCF-37BEA8DB1D4E}" dt="2021-01-20T21:09:52.827" v="426" actId="20577"/>
          <ac:spMkLst>
            <pc:docMk/>
            <pc:sldMk cId="2931315726" sldId="470"/>
            <ac:spMk id="8" creationId="{E88989B5-28F2-4B73-8D8E-9F57B38B332D}"/>
          </ac:spMkLst>
        </pc:spChg>
        <pc:graphicFrameChg chg="modGraphic">
          <ac:chgData name="Mrs MacDonald" userId="952007e4-f8fe-4c3b-b85c-2d8367fd4790" providerId="ADAL" clId="{F3D71D91-ED8C-4026-BBCF-37BEA8DB1D4E}" dt="2021-01-20T21:13:52.470" v="810"/>
          <ac:graphicFrameMkLst>
            <pc:docMk/>
            <pc:sldMk cId="2931315726" sldId="470"/>
            <ac:graphicFrameMk id="9" creationId="{6026A232-06A8-413F-B510-30712220F1E5}"/>
          </ac:graphicFrameMkLst>
        </pc:graphicFrameChg>
        <pc:picChg chg="add del mod">
          <ac:chgData name="Mrs MacDonald" userId="952007e4-f8fe-4c3b-b85c-2d8367fd4790" providerId="ADAL" clId="{F3D71D91-ED8C-4026-BBCF-37BEA8DB1D4E}" dt="2021-01-21T10:31:55.450" v="1056"/>
          <ac:picMkLst>
            <pc:docMk/>
            <pc:sldMk cId="2931315726" sldId="470"/>
            <ac:picMk id="2" creationId="{DD5FCABD-2F2D-4E65-98C2-B2E0C5954D2F}"/>
          </ac:picMkLst>
        </pc:picChg>
        <pc:picChg chg="add del mod">
          <ac:chgData name="Mrs MacDonald" userId="952007e4-f8fe-4c3b-b85c-2d8367fd4790" providerId="ADAL" clId="{F3D71D91-ED8C-4026-BBCF-37BEA8DB1D4E}" dt="2021-01-21T10:32:42.860" v="1058"/>
          <ac:picMkLst>
            <pc:docMk/>
            <pc:sldMk cId="2931315726" sldId="470"/>
            <ac:picMk id="3" creationId="{8FF5F37F-BD4B-4513-AB96-74F28A511E07}"/>
          </ac:picMkLst>
        </pc:picChg>
        <pc:picChg chg="add mod">
          <ac:chgData name="Mrs MacDonald" userId="952007e4-f8fe-4c3b-b85c-2d8367fd4790" providerId="ADAL" clId="{F3D71D91-ED8C-4026-BBCF-37BEA8DB1D4E}" dt="2021-01-21T10:34:50.088" v="1059"/>
          <ac:picMkLst>
            <pc:docMk/>
            <pc:sldMk cId="2931315726" sldId="470"/>
            <ac:picMk id="4" creationId="{4DF4FE23-37CA-41C9-83A9-837073466161}"/>
          </ac:picMkLst>
        </pc:picChg>
      </pc:sldChg>
      <pc:sldChg chg="delSp modSp del mod">
        <pc:chgData name="Mrs MacDonald" userId="952007e4-f8fe-4c3b-b85c-2d8367fd4790" providerId="ADAL" clId="{F3D71D91-ED8C-4026-BBCF-37BEA8DB1D4E}" dt="2021-01-20T21:13:59.157" v="812" actId="47"/>
        <pc:sldMkLst>
          <pc:docMk/>
          <pc:sldMk cId="1745876055" sldId="471"/>
        </pc:sldMkLst>
        <pc:graphicFrameChg chg="modGraphic">
          <ac:chgData name="Mrs MacDonald" userId="952007e4-f8fe-4c3b-b85c-2d8367fd4790" providerId="ADAL" clId="{F3D71D91-ED8C-4026-BBCF-37BEA8DB1D4E}" dt="2021-01-20T21:04:53.691" v="76" actId="6549"/>
          <ac:graphicFrameMkLst>
            <pc:docMk/>
            <pc:sldMk cId="1745876055" sldId="471"/>
            <ac:graphicFrameMk id="2" creationId="{8C47D92A-46CD-4474-BABF-94DA19D26A0F}"/>
          </ac:graphicFrameMkLst>
        </pc:graphicFrameChg>
        <pc:picChg chg="del">
          <ac:chgData name="Mrs MacDonald" userId="952007e4-f8fe-4c3b-b85c-2d8367fd4790" providerId="ADAL" clId="{F3D71D91-ED8C-4026-BBCF-37BEA8DB1D4E}" dt="2021-01-20T21:04:54.516" v="77" actId="478"/>
          <ac:picMkLst>
            <pc:docMk/>
            <pc:sldMk cId="1745876055" sldId="471"/>
            <ac:picMk id="7" creationId="{EE4E221F-A8CC-4AE0-95BE-8484CB62B26A}"/>
          </ac:picMkLst>
        </pc:picChg>
      </pc:sldChg>
      <pc:sldChg chg="delSp modSp del mod">
        <pc:chgData name="Mrs MacDonald" userId="952007e4-f8fe-4c3b-b85c-2d8367fd4790" providerId="ADAL" clId="{F3D71D91-ED8C-4026-BBCF-37BEA8DB1D4E}" dt="2021-01-20T21:13:59.773" v="813" actId="47"/>
        <pc:sldMkLst>
          <pc:docMk/>
          <pc:sldMk cId="3218579480" sldId="472"/>
        </pc:sldMkLst>
        <pc:graphicFrameChg chg="modGraphic">
          <ac:chgData name="Mrs MacDonald" userId="952007e4-f8fe-4c3b-b85c-2d8367fd4790" providerId="ADAL" clId="{F3D71D91-ED8C-4026-BBCF-37BEA8DB1D4E}" dt="2021-01-20T21:04:56.812" v="78" actId="6549"/>
          <ac:graphicFrameMkLst>
            <pc:docMk/>
            <pc:sldMk cId="3218579480" sldId="472"/>
            <ac:graphicFrameMk id="2" creationId="{8C47D92A-46CD-4474-BABF-94DA19D26A0F}"/>
          </ac:graphicFrameMkLst>
        </pc:graphicFrameChg>
        <pc:picChg chg="del">
          <ac:chgData name="Mrs MacDonald" userId="952007e4-f8fe-4c3b-b85c-2d8367fd4790" providerId="ADAL" clId="{F3D71D91-ED8C-4026-BBCF-37BEA8DB1D4E}" dt="2021-01-20T21:04:57.455" v="79" actId="478"/>
          <ac:picMkLst>
            <pc:docMk/>
            <pc:sldMk cId="3218579480" sldId="472"/>
            <ac:picMk id="5" creationId="{0F87E64B-AAA7-4B80-B423-6F7C1FFD5BA0}"/>
          </ac:picMkLst>
        </pc:picChg>
      </pc:sldChg>
      <pc:sldChg chg="delSp modSp del mod">
        <pc:chgData name="Mrs MacDonald" userId="952007e4-f8fe-4c3b-b85c-2d8367fd4790" providerId="ADAL" clId="{F3D71D91-ED8C-4026-BBCF-37BEA8DB1D4E}" dt="2021-01-20T21:13:57.744" v="811" actId="47"/>
        <pc:sldMkLst>
          <pc:docMk/>
          <pc:sldMk cId="3541280435" sldId="473"/>
        </pc:sldMkLst>
        <pc:graphicFrameChg chg="modGraphic">
          <ac:chgData name="Mrs MacDonald" userId="952007e4-f8fe-4c3b-b85c-2d8367fd4790" providerId="ADAL" clId="{F3D71D91-ED8C-4026-BBCF-37BEA8DB1D4E}" dt="2021-01-20T21:05:00.499" v="80" actId="6549"/>
          <ac:graphicFrameMkLst>
            <pc:docMk/>
            <pc:sldMk cId="3541280435" sldId="473"/>
            <ac:graphicFrameMk id="2" creationId="{8C47D92A-46CD-4474-BABF-94DA19D26A0F}"/>
          </ac:graphicFrameMkLst>
        </pc:graphicFrameChg>
        <pc:picChg chg="del">
          <ac:chgData name="Mrs MacDonald" userId="952007e4-f8fe-4c3b-b85c-2d8367fd4790" providerId="ADAL" clId="{F3D71D91-ED8C-4026-BBCF-37BEA8DB1D4E}" dt="2021-01-20T21:05:01.185" v="81" actId="478"/>
          <ac:picMkLst>
            <pc:docMk/>
            <pc:sldMk cId="3541280435" sldId="473"/>
            <ac:picMk id="7" creationId="{C776AF99-917E-46BA-9560-F62C3FB9AD1C}"/>
          </ac:picMkLst>
        </pc:picChg>
      </pc:sldChg>
      <pc:sldChg chg="del">
        <pc:chgData name="Mrs MacDonald" userId="952007e4-f8fe-4c3b-b85c-2d8367fd4790" providerId="ADAL" clId="{F3D71D91-ED8C-4026-BBCF-37BEA8DB1D4E}" dt="2021-01-20T21:05:09.281" v="85" actId="47"/>
        <pc:sldMkLst>
          <pc:docMk/>
          <pc:sldMk cId="1530351781" sldId="474"/>
        </pc:sldMkLst>
      </pc:sldChg>
      <pc:sldChg chg="addSp modSp add ord">
        <pc:chgData name="Mrs MacDonald" userId="952007e4-f8fe-4c3b-b85c-2d8367fd4790" providerId="ADAL" clId="{F3D71D91-ED8C-4026-BBCF-37BEA8DB1D4E}" dt="2021-01-21T10:34:50.088" v="1059"/>
        <pc:sldMkLst>
          <pc:docMk/>
          <pc:sldMk cId="3985758027" sldId="475"/>
        </pc:sldMkLst>
        <pc:picChg chg="add mod">
          <ac:chgData name="Mrs MacDonald" userId="952007e4-f8fe-4c3b-b85c-2d8367fd4790" providerId="ADAL" clId="{F3D71D91-ED8C-4026-BBCF-37BEA8DB1D4E}" dt="2021-01-21T10:34:50.088" v="1059"/>
          <ac:picMkLst>
            <pc:docMk/>
            <pc:sldMk cId="3985758027" sldId="475"/>
            <ac:picMk id="7" creationId="{0EB41F67-881D-4AE1-9279-D82BD7939491}"/>
          </ac:picMkLst>
        </pc:picChg>
      </pc:sldChg>
      <pc:sldChg chg="addSp delSp modSp add del mod">
        <pc:chgData name="Mrs MacDonald" userId="952007e4-f8fe-4c3b-b85c-2d8367fd4790" providerId="ADAL" clId="{F3D71D91-ED8C-4026-BBCF-37BEA8DB1D4E}" dt="2021-01-21T10:31:52.548" v="1055"/>
        <pc:sldMkLst>
          <pc:docMk/>
          <pc:sldMk cId="1572591466" sldId="476"/>
        </pc:sldMkLst>
        <pc:graphicFrameChg chg="mod modGraphic">
          <ac:chgData name="Mrs MacDonald" userId="952007e4-f8fe-4c3b-b85c-2d8367fd4790" providerId="ADAL" clId="{F3D71D91-ED8C-4026-BBCF-37BEA8DB1D4E}" dt="2021-01-20T21:18:10.256" v="922" actId="6549"/>
          <ac:graphicFrameMkLst>
            <pc:docMk/>
            <pc:sldMk cId="1572591466" sldId="476"/>
            <ac:graphicFrameMk id="2" creationId="{8C47D92A-46CD-4474-BABF-94DA19D26A0F}"/>
          </ac:graphicFrameMkLst>
        </pc:graphicFrameChg>
        <pc:picChg chg="add mod">
          <ac:chgData name="Mrs MacDonald" userId="952007e4-f8fe-4c3b-b85c-2d8367fd4790" providerId="ADAL" clId="{F3D71D91-ED8C-4026-BBCF-37BEA8DB1D4E}" dt="2021-01-21T10:31:52.548" v="1055"/>
          <ac:picMkLst>
            <pc:docMk/>
            <pc:sldMk cId="1572591466" sldId="476"/>
            <ac:picMk id="3" creationId="{075F8CC3-D74F-4033-9A43-32DFA6B90052}"/>
          </ac:picMkLst>
        </pc:picChg>
        <pc:picChg chg="del">
          <ac:chgData name="Mrs MacDonald" userId="952007e4-f8fe-4c3b-b85c-2d8367fd4790" providerId="ADAL" clId="{F3D71D91-ED8C-4026-BBCF-37BEA8DB1D4E}" dt="2021-01-20T21:18:17.505" v="923" actId="478"/>
          <ac:picMkLst>
            <pc:docMk/>
            <pc:sldMk cId="1572591466" sldId="476"/>
            <ac:picMk id="3" creationId="{A67576AE-D6CF-47CD-A2E5-DE9C863826F8}"/>
          </ac:picMkLst>
        </pc:picChg>
        <pc:picChg chg="add mod">
          <ac:chgData name="Mrs MacDonald" userId="952007e4-f8fe-4c3b-b85c-2d8367fd4790" providerId="ADAL" clId="{F3D71D91-ED8C-4026-BBCF-37BEA8DB1D4E}" dt="2021-01-20T21:18:55.889" v="927" actId="14100"/>
          <ac:picMkLst>
            <pc:docMk/>
            <pc:sldMk cId="1572591466" sldId="476"/>
            <ac:picMk id="4" creationId="{71118FDC-AE02-46B6-8451-365DF45C669E}"/>
          </ac:picMkLst>
        </pc:picChg>
        <pc:picChg chg="add mod">
          <ac:chgData name="Mrs MacDonald" userId="952007e4-f8fe-4c3b-b85c-2d8367fd4790" providerId="ADAL" clId="{F3D71D91-ED8C-4026-BBCF-37BEA8DB1D4E}" dt="2021-01-20T21:19:14.825" v="930" actId="1076"/>
          <ac:picMkLst>
            <pc:docMk/>
            <pc:sldMk cId="1572591466" sldId="476"/>
            <ac:picMk id="5" creationId="{FFE34E5F-2D19-4834-8E19-0E464F92CD1A}"/>
          </ac:picMkLst>
        </pc:picChg>
      </pc:sldChg>
      <pc:sldChg chg="addSp delSp modSp add mod">
        <pc:chgData name="Mrs MacDonald" userId="952007e4-f8fe-4c3b-b85c-2d8367fd4790" providerId="ADAL" clId="{F3D71D91-ED8C-4026-BBCF-37BEA8DB1D4E}" dt="2021-01-21T10:31:52.548" v="1055"/>
        <pc:sldMkLst>
          <pc:docMk/>
          <pc:sldMk cId="611870027" sldId="477"/>
        </pc:sldMkLst>
        <pc:spChg chg="add del">
          <ac:chgData name="Mrs MacDonald" userId="952007e4-f8fe-4c3b-b85c-2d8367fd4790" providerId="ADAL" clId="{F3D71D91-ED8C-4026-BBCF-37BEA8DB1D4E}" dt="2021-01-20T21:22:36.861" v="1003" actId="22"/>
          <ac:spMkLst>
            <pc:docMk/>
            <pc:sldMk cId="611870027" sldId="477"/>
            <ac:spMk id="9" creationId="{E8BDBE06-6739-4993-8C20-ACECF4D4CB40}"/>
          </ac:spMkLst>
        </pc:spChg>
        <pc:graphicFrameChg chg="mod modGraphic">
          <ac:chgData name="Mrs MacDonald" userId="952007e4-f8fe-4c3b-b85c-2d8367fd4790" providerId="ADAL" clId="{F3D71D91-ED8C-4026-BBCF-37BEA8DB1D4E}" dt="2021-01-20T21:22:25.070" v="1001" actId="20577"/>
          <ac:graphicFrameMkLst>
            <pc:docMk/>
            <pc:sldMk cId="611870027" sldId="477"/>
            <ac:graphicFrameMk id="2" creationId="{8C47D92A-46CD-4474-BABF-94DA19D26A0F}"/>
          </ac:graphicFrameMkLst>
        </pc:graphicFrameChg>
        <pc:picChg chg="add mod">
          <ac:chgData name="Mrs MacDonald" userId="952007e4-f8fe-4c3b-b85c-2d8367fd4790" providerId="ADAL" clId="{F3D71D91-ED8C-4026-BBCF-37BEA8DB1D4E}" dt="2021-01-20T21:20:19.896" v="940" actId="1076"/>
          <ac:picMkLst>
            <pc:docMk/>
            <pc:sldMk cId="611870027" sldId="477"/>
            <ac:picMk id="3" creationId="{1B751DB1-377F-4611-BDDC-E1D2CD578751}"/>
          </ac:picMkLst>
        </pc:picChg>
        <pc:picChg chg="del">
          <ac:chgData name="Mrs MacDonald" userId="952007e4-f8fe-4c3b-b85c-2d8367fd4790" providerId="ADAL" clId="{F3D71D91-ED8C-4026-BBCF-37BEA8DB1D4E}" dt="2021-01-20T21:20:10.446" v="937" actId="478"/>
          <ac:picMkLst>
            <pc:docMk/>
            <pc:sldMk cId="611870027" sldId="477"/>
            <ac:picMk id="4" creationId="{71118FDC-AE02-46B6-8451-365DF45C669E}"/>
          </ac:picMkLst>
        </pc:picChg>
        <pc:picChg chg="add mod">
          <ac:chgData name="Mrs MacDonald" userId="952007e4-f8fe-4c3b-b85c-2d8367fd4790" providerId="ADAL" clId="{F3D71D91-ED8C-4026-BBCF-37BEA8DB1D4E}" dt="2021-01-21T10:31:52.548" v="1055"/>
          <ac:picMkLst>
            <pc:docMk/>
            <pc:sldMk cId="611870027" sldId="477"/>
            <ac:picMk id="4" creationId="{8763424B-34FB-4697-B6FB-0A940FE0F9C5}"/>
          </ac:picMkLst>
        </pc:picChg>
        <pc:picChg chg="del">
          <ac:chgData name="Mrs MacDonald" userId="952007e4-f8fe-4c3b-b85c-2d8367fd4790" providerId="ADAL" clId="{F3D71D91-ED8C-4026-BBCF-37BEA8DB1D4E}" dt="2021-01-20T21:20:21.082" v="941" actId="478"/>
          <ac:picMkLst>
            <pc:docMk/>
            <pc:sldMk cId="611870027" sldId="477"/>
            <ac:picMk id="5" creationId="{FFE34E5F-2D19-4834-8E19-0E464F92CD1A}"/>
          </ac:picMkLst>
        </pc:picChg>
        <pc:picChg chg="add mod">
          <ac:chgData name="Mrs MacDonald" userId="952007e4-f8fe-4c3b-b85c-2d8367fd4790" providerId="ADAL" clId="{F3D71D91-ED8C-4026-BBCF-37BEA8DB1D4E}" dt="2021-01-20T21:20:46.492" v="947" actId="1076"/>
          <ac:picMkLst>
            <pc:docMk/>
            <pc:sldMk cId="611870027" sldId="477"/>
            <ac:picMk id="7" creationId="{ECD7F49F-B1B5-4555-990A-D32661DBBE69}"/>
          </ac:picMkLst>
        </pc:picChg>
      </pc:sldChg>
      <pc:sldChg chg="addSp delSp modSp add mod">
        <pc:chgData name="Mrs MacDonald" userId="952007e4-f8fe-4c3b-b85c-2d8367fd4790" providerId="ADAL" clId="{F3D71D91-ED8C-4026-BBCF-37BEA8DB1D4E}" dt="2021-01-21T10:31:52.548" v="1055"/>
        <pc:sldMkLst>
          <pc:docMk/>
          <pc:sldMk cId="2869675809" sldId="478"/>
        </pc:sldMkLst>
        <pc:graphicFrameChg chg="mod modGraphic">
          <ac:chgData name="Mrs MacDonald" userId="952007e4-f8fe-4c3b-b85c-2d8367fd4790" providerId="ADAL" clId="{F3D71D91-ED8C-4026-BBCF-37BEA8DB1D4E}" dt="2021-01-20T21:27:40.267" v="1039" actId="6549"/>
          <ac:graphicFrameMkLst>
            <pc:docMk/>
            <pc:sldMk cId="2869675809" sldId="478"/>
            <ac:graphicFrameMk id="2" creationId="{8C47D92A-46CD-4474-BABF-94DA19D26A0F}"/>
          </ac:graphicFrameMkLst>
        </pc:graphicFrameChg>
        <pc:picChg chg="del">
          <ac:chgData name="Mrs MacDonald" userId="952007e4-f8fe-4c3b-b85c-2d8367fd4790" providerId="ADAL" clId="{F3D71D91-ED8C-4026-BBCF-37BEA8DB1D4E}" dt="2021-01-20T21:22:45.146" v="1006" actId="478"/>
          <ac:picMkLst>
            <pc:docMk/>
            <pc:sldMk cId="2869675809" sldId="478"/>
            <ac:picMk id="3" creationId="{1B751DB1-377F-4611-BDDC-E1D2CD578751}"/>
          </ac:picMkLst>
        </pc:picChg>
        <pc:picChg chg="add mod">
          <ac:chgData name="Mrs MacDonald" userId="952007e4-f8fe-4c3b-b85c-2d8367fd4790" providerId="ADAL" clId="{F3D71D91-ED8C-4026-BBCF-37BEA8DB1D4E}" dt="2021-01-21T10:31:52.548" v="1055"/>
          <ac:picMkLst>
            <pc:docMk/>
            <pc:sldMk cId="2869675809" sldId="478"/>
            <ac:picMk id="3" creationId="{A443C2A1-9FA0-4921-BBC9-82D878531552}"/>
          </ac:picMkLst>
        </pc:picChg>
        <pc:picChg chg="add mod">
          <ac:chgData name="Mrs MacDonald" userId="952007e4-f8fe-4c3b-b85c-2d8367fd4790" providerId="ADAL" clId="{F3D71D91-ED8C-4026-BBCF-37BEA8DB1D4E}" dt="2021-01-20T21:28:10.563" v="1042" actId="1076"/>
          <ac:picMkLst>
            <pc:docMk/>
            <pc:sldMk cId="2869675809" sldId="478"/>
            <ac:picMk id="4" creationId="{706A7639-BE74-443A-BF49-4898B4D4D241}"/>
          </ac:picMkLst>
        </pc:picChg>
        <pc:picChg chg="add mod">
          <ac:chgData name="Mrs MacDonald" userId="952007e4-f8fe-4c3b-b85c-2d8367fd4790" providerId="ADAL" clId="{F3D71D91-ED8C-4026-BBCF-37BEA8DB1D4E}" dt="2021-01-20T21:28:47.029" v="1047" actId="1076"/>
          <ac:picMkLst>
            <pc:docMk/>
            <pc:sldMk cId="2869675809" sldId="478"/>
            <ac:picMk id="5" creationId="{E9A498A6-40E8-43AC-AD7C-3AC2133D175B}"/>
          </ac:picMkLst>
        </pc:picChg>
        <pc:picChg chg="del">
          <ac:chgData name="Mrs MacDonald" userId="952007e4-f8fe-4c3b-b85c-2d8367fd4790" providerId="ADAL" clId="{F3D71D91-ED8C-4026-BBCF-37BEA8DB1D4E}" dt="2021-01-20T21:22:45.806" v="1007" actId="478"/>
          <ac:picMkLst>
            <pc:docMk/>
            <pc:sldMk cId="2869675809" sldId="478"/>
            <ac:picMk id="7" creationId="{ECD7F49F-B1B5-4555-990A-D32661DBBE69}"/>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86FD0B2-A390-426E-B4FB-0E5F61DDDDF8}" type="datetimeFigureOut">
              <a:rPr lang="en-GB" smtClean="0"/>
              <a:t>21/01/2021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3D11587-3078-4383-A96A-2B8CE7C126F7}" type="slidenum">
              <a:rPr lang="en-GB" smtClean="0"/>
              <a:t>‹#›</a:t>
            </a:fld>
            <a:endParaRPr lang="en-GB"/>
          </a:p>
        </p:txBody>
      </p:sp>
    </p:spTree>
    <p:extLst>
      <p:ext uri="{BB962C8B-B14F-4D97-AF65-F5344CB8AC3E}">
        <p14:creationId xmlns:p14="http://schemas.microsoft.com/office/powerpoint/2010/main" val="6868835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AA37D33-8CA2-4093-84DE-95DB94AC7F80}" type="datetimeFigureOut">
              <a:rPr lang="en-GB" smtClean="0"/>
              <a:t>21/01/2021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0C0BEF8-3A64-46A1-BAEE-29ED7BF60E88}" type="slidenum">
              <a:rPr lang="en-GB" smtClean="0"/>
              <a:t>‹#›</a:t>
            </a:fld>
            <a:endParaRPr lang="en-GB"/>
          </a:p>
        </p:txBody>
      </p:sp>
    </p:spTree>
    <p:extLst>
      <p:ext uri="{BB962C8B-B14F-4D97-AF65-F5344CB8AC3E}">
        <p14:creationId xmlns:p14="http://schemas.microsoft.com/office/powerpoint/2010/main" val="6704926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AA37D33-8CA2-4093-84DE-95DB94AC7F80}" type="datetimeFigureOut">
              <a:rPr lang="en-GB" smtClean="0"/>
              <a:t>21/01/2021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0C0BEF8-3A64-46A1-BAEE-29ED7BF60E88}" type="slidenum">
              <a:rPr lang="en-GB" smtClean="0"/>
              <a:t>‹#›</a:t>
            </a:fld>
            <a:endParaRPr lang="en-GB"/>
          </a:p>
        </p:txBody>
      </p:sp>
    </p:spTree>
    <p:extLst>
      <p:ext uri="{BB962C8B-B14F-4D97-AF65-F5344CB8AC3E}">
        <p14:creationId xmlns:p14="http://schemas.microsoft.com/office/powerpoint/2010/main" val="38145313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AA37D33-8CA2-4093-84DE-95DB94AC7F80}" type="datetimeFigureOut">
              <a:rPr lang="en-GB" smtClean="0"/>
              <a:t>21/01/2021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0C0BEF8-3A64-46A1-BAEE-29ED7BF60E88}" type="slidenum">
              <a:rPr lang="en-GB" smtClean="0"/>
              <a:t>‹#›</a:t>
            </a:fld>
            <a:endParaRPr lang="en-GB"/>
          </a:p>
        </p:txBody>
      </p:sp>
    </p:spTree>
    <p:extLst>
      <p:ext uri="{BB962C8B-B14F-4D97-AF65-F5344CB8AC3E}">
        <p14:creationId xmlns:p14="http://schemas.microsoft.com/office/powerpoint/2010/main" val="7550072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AA37D33-8CA2-4093-84DE-95DB94AC7F80}" type="datetimeFigureOut">
              <a:rPr lang="en-GB" smtClean="0"/>
              <a:t>21/01/2021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0C0BEF8-3A64-46A1-BAEE-29ED7BF60E88}" type="slidenum">
              <a:rPr lang="en-GB" smtClean="0"/>
              <a:t>‹#›</a:t>
            </a:fld>
            <a:endParaRPr lang="en-GB"/>
          </a:p>
        </p:txBody>
      </p:sp>
    </p:spTree>
    <p:extLst>
      <p:ext uri="{BB962C8B-B14F-4D97-AF65-F5344CB8AC3E}">
        <p14:creationId xmlns:p14="http://schemas.microsoft.com/office/powerpoint/2010/main" val="21612230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AA37D33-8CA2-4093-84DE-95DB94AC7F80}" type="datetimeFigureOut">
              <a:rPr lang="en-GB" smtClean="0"/>
              <a:t>21/01/2021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0C0BEF8-3A64-46A1-BAEE-29ED7BF60E88}" type="slidenum">
              <a:rPr lang="en-GB" smtClean="0"/>
              <a:t>‹#›</a:t>
            </a:fld>
            <a:endParaRPr lang="en-GB"/>
          </a:p>
        </p:txBody>
      </p:sp>
    </p:spTree>
    <p:extLst>
      <p:ext uri="{BB962C8B-B14F-4D97-AF65-F5344CB8AC3E}">
        <p14:creationId xmlns:p14="http://schemas.microsoft.com/office/powerpoint/2010/main" val="6451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AA37D33-8CA2-4093-84DE-95DB94AC7F80}" type="datetimeFigureOut">
              <a:rPr lang="en-GB" smtClean="0"/>
              <a:t>21/01/2021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0C0BEF8-3A64-46A1-BAEE-29ED7BF60E88}" type="slidenum">
              <a:rPr lang="en-GB" smtClean="0"/>
              <a:t>‹#›</a:t>
            </a:fld>
            <a:endParaRPr lang="en-GB"/>
          </a:p>
        </p:txBody>
      </p:sp>
    </p:spTree>
    <p:extLst>
      <p:ext uri="{BB962C8B-B14F-4D97-AF65-F5344CB8AC3E}">
        <p14:creationId xmlns:p14="http://schemas.microsoft.com/office/powerpoint/2010/main" val="32363519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AA37D33-8CA2-4093-84DE-95DB94AC7F80}" type="datetimeFigureOut">
              <a:rPr lang="en-GB" smtClean="0"/>
              <a:t>21/01/2021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0C0BEF8-3A64-46A1-BAEE-29ED7BF60E88}" type="slidenum">
              <a:rPr lang="en-GB" smtClean="0"/>
              <a:t>‹#›</a:t>
            </a:fld>
            <a:endParaRPr lang="en-GB"/>
          </a:p>
        </p:txBody>
      </p:sp>
    </p:spTree>
    <p:extLst>
      <p:ext uri="{BB962C8B-B14F-4D97-AF65-F5344CB8AC3E}">
        <p14:creationId xmlns:p14="http://schemas.microsoft.com/office/powerpoint/2010/main" val="1703396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AA37D33-8CA2-4093-84DE-95DB94AC7F80}" type="datetimeFigureOut">
              <a:rPr lang="en-GB" smtClean="0"/>
              <a:t>21/01/2021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0C0BEF8-3A64-46A1-BAEE-29ED7BF60E88}" type="slidenum">
              <a:rPr lang="en-GB" smtClean="0"/>
              <a:t>‹#›</a:t>
            </a:fld>
            <a:endParaRPr lang="en-GB"/>
          </a:p>
        </p:txBody>
      </p:sp>
    </p:spTree>
    <p:extLst>
      <p:ext uri="{BB962C8B-B14F-4D97-AF65-F5344CB8AC3E}">
        <p14:creationId xmlns:p14="http://schemas.microsoft.com/office/powerpoint/2010/main" val="27065176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AA37D33-8CA2-4093-84DE-95DB94AC7F80}" type="datetimeFigureOut">
              <a:rPr lang="en-GB" smtClean="0"/>
              <a:t>21/01/2021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0C0BEF8-3A64-46A1-BAEE-29ED7BF60E88}" type="slidenum">
              <a:rPr lang="en-GB" smtClean="0"/>
              <a:t>‹#›</a:t>
            </a:fld>
            <a:endParaRPr lang="en-GB"/>
          </a:p>
        </p:txBody>
      </p:sp>
    </p:spTree>
    <p:extLst>
      <p:ext uri="{BB962C8B-B14F-4D97-AF65-F5344CB8AC3E}">
        <p14:creationId xmlns:p14="http://schemas.microsoft.com/office/powerpoint/2010/main" val="5368324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AA37D33-8CA2-4093-84DE-95DB94AC7F80}" type="datetimeFigureOut">
              <a:rPr lang="en-GB" smtClean="0"/>
              <a:t>21/01/2021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0C0BEF8-3A64-46A1-BAEE-29ED7BF60E88}" type="slidenum">
              <a:rPr lang="en-GB" smtClean="0"/>
              <a:t>‹#›</a:t>
            </a:fld>
            <a:endParaRPr lang="en-GB"/>
          </a:p>
        </p:txBody>
      </p:sp>
    </p:spTree>
    <p:extLst>
      <p:ext uri="{BB962C8B-B14F-4D97-AF65-F5344CB8AC3E}">
        <p14:creationId xmlns:p14="http://schemas.microsoft.com/office/powerpoint/2010/main" val="7983888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AA37D33-8CA2-4093-84DE-95DB94AC7F80}" type="datetimeFigureOut">
              <a:rPr lang="en-GB" smtClean="0"/>
              <a:t>21/01/2021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0C0BEF8-3A64-46A1-BAEE-29ED7BF60E88}" type="slidenum">
              <a:rPr lang="en-GB" smtClean="0"/>
              <a:t>‹#›</a:t>
            </a:fld>
            <a:endParaRPr lang="en-GB"/>
          </a:p>
        </p:txBody>
      </p:sp>
    </p:spTree>
    <p:extLst>
      <p:ext uri="{BB962C8B-B14F-4D97-AF65-F5344CB8AC3E}">
        <p14:creationId xmlns:p14="http://schemas.microsoft.com/office/powerpoint/2010/main" val="29407514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A8E633EB-ABDA-4FB6-9B28-FD9BCA0C0604}" type="datetimeFigureOut">
              <a:rPr lang="en-GB" smtClean="0"/>
              <a:t>21/01/2021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4F26C11-CF38-445A-B921-62F045CD0E26}" type="slidenum">
              <a:rPr lang="en-GB" smtClean="0"/>
              <a:t>‹#›</a:t>
            </a:fld>
            <a:endParaRPr lang="en-GB"/>
          </a:p>
        </p:txBody>
      </p:sp>
    </p:spTree>
    <p:extLst>
      <p:ext uri="{BB962C8B-B14F-4D97-AF65-F5344CB8AC3E}">
        <p14:creationId xmlns:p14="http://schemas.microsoft.com/office/powerpoint/2010/main" val="32194406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A8E633EB-ABDA-4FB6-9B28-FD9BCA0C0604}" type="datetimeFigureOut">
              <a:rPr lang="en-GB" smtClean="0"/>
              <a:t>21/01/2021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4F26C11-CF38-445A-B921-62F045CD0E26}" type="slidenum">
              <a:rPr lang="en-GB" smtClean="0"/>
              <a:t>‹#›</a:t>
            </a:fld>
            <a:endParaRPr lang="en-GB"/>
          </a:p>
        </p:txBody>
      </p:sp>
    </p:spTree>
    <p:extLst>
      <p:ext uri="{BB962C8B-B14F-4D97-AF65-F5344CB8AC3E}">
        <p14:creationId xmlns:p14="http://schemas.microsoft.com/office/powerpoint/2010/main" val="13672906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8E633EB-ABDA-4FB6-9B28-FD9BCA0C0604}" type="datetimeFigureOut">
              <a:rPr lang="en-GB" smtClean="0"/>
              <a:t>21/01/2021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4F26C11-CF38-445A-B921-62F045CD0E26}" type="slidenum">
              <a:rPr lang="en-GB" smtClean="0"/>
              <a:t>‹#›</a:t>
            </a:fld>
            <a:endParaRPr lang="en-GB"/>
          </a:p>
        </p:txBody>
      </p:sp>
    </p:spTree>
    <p:extLst>
      <p:ext uri="{BB962C8B-B14F-4D97-AF65-F5344CB8AC3E}">
        <p14:creationId xmlns:p14="http://schemas.microsoft.com/office/powerpoint/2010/main" val="26215367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A8E633EB-ABDA-4FB6-9B28-FD9BCA0C0604}" type="datetimeFigureOut">
              <a:rPr lang="en-GB" smtClean="0"/>
              <a:t>21/01/2021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4F26C11-CF38-445A-B921-62F045CD0E26}" type="slidenum">
              <a:rPr lang="en-GB" smtClean="0"/>
              <a:t>‹#›</a:t>
            </a:fld>
            <a:endParaRPr lang="en-GB"/>
          </a:p>
        </p:txBody>
      </p:sp>
    </p:spTree>
    <p:extLst>
      <p:ext uri="{BB962C8B-B14F-4D97-AF65-F5344CB8AC3E}">
        <p14:creationId xmlns:p14="http://schemas.microsoft.com/office/powerpoint/2010/main" val="3818174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A8E633EB-ABDA-4FB6-9B28-FD9BCA0C0604}" type="datetimeFigureOut">
              <a:rPr lang="en-GB" smtClean="0"/>
              <a:t>21/01/2021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4F26C11-CF38-445A-B921-62F045CD0E26}" type="slidenum">
              <a:rPr lang="en-GB" smtClean="0"/>
              <a:t>‹#›</a:t>
            </a:fld>
            <a:endParaRPr lang="en-GB"/>
          </a:p>
        </p:txBody>
      </p:sp>
    </p:spTree>
    <p:extLst>
      <p:ext uri="{BB962C8B-B14F-4D97-AF65-F5344CB8AC3E}">
        <p14:creationId xmlns:p14="http://schemas.microsoft.com/office/powerpoint/2010/main" val="29273548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A8E633EB-ABDA-4FB6-9B28-FD9BCA0C0604}" type="datetimeFigureOut">
              <a:rPr lang="en-GB" smtClean="0"/>
              <a:t>21/01/2021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4F26C11-CF38-445A-B921-62F045CD0E26}" type="slidenum">
              <a:rPr lang="en-GB" smtClean="0"/>
              <a:t>‹#›</a:t>
            </a:fld>
            <a:endParaRPr lang="en-GB"/>
          </a:p>
        </p:txBody>
      </p:sp>
    </p:spTree>
    <p:extLst>
      <p:ext uri="{BB962C8B-B14F-4D97-AF65-F5344CB8AC3E}">
        <p14:creationId xmlns:p14="http://schemas.microsoft.com/office/powerpoint/2010/main" val="225619520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E633EB-ABDA-4FB6-9B28-FD9BCA0C0604}" type="datetimeFigureOut">
              <a:rPr lang="en-GB" smtClean="0"/>
              <a:t>21/01/2021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4F26C11-CF38-445A-B921-62F045CD0E26}" type="slidenum">
              <a:rPr lang="en-GB" smtClean="0"/>
              <a:t>‹#›</a:t>
            </a:fld>
            <a:endParaRPr lang="en-GB"/>
          </a:p>
        </p:txBody>
      </p:sp>
    </p:spTree>
    <p:extLst>
      <p:ext uri="{BB962C8B-B14F-4D97-AF65-F5344CB8AC3E}">
        <p14:creationId xmlns:p14="http://schemas.microsoft.com/office/powerpoint/2010/main" val="29703748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8E633EB-ABDA-4FB6-9B28-FD9BCA0C0604}" type="datetimeFigureOut">
              <a:rPr lang="en-GB" smtClean="0"/>
              <a:t>21/01/2021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4F26C11-CF38-445A-B921-62F045CD0E26}" type="slidenum">
              <a:rPr lang="en-GB" smtClean="0"/>
              <a:t>‹#›</a:t>
            </a:fld>
            <a:endParaRPr lang="en-GB"/>
          </a:p>
        </p:txBody>
      </p:sp>
    </p:spTree>
    <p:extLst>
      <p:ext uri="{BB962C8B-B14F-4D97-AF65-F5344CB8AC3E}">
        <p14:creationId xmlns:p14="http://schemas.microsoft.com/office/powerpoint/2010/main" val="244715174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8E633EB-ABDA-4FB6-9B28-FD9BCA0C0604}" type="datetimeFigureOut">
              <a:rPr lang="en-GB" smtClean="0"/>
              <a:t>21/01/2021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4F26C11-CF38-445A-B921-62F045CD0E26}" type="slidenum">
              <a:rPr lang="en-GB" smtClean="0"/>
              <a:t>‹#›</a:t>
            </a:fld>
            <a:endParaRPr lang="en-GB"/>
          </a:p>
        </p:txBody>
      </p:sp>
    </p:spTree>
    <p:extLst>
      <p:ext uri="{BB962C8B-B14F-4D97-AF65-F5344CB8AC3E}">
        <p14:creationId xmlns:p14="http://schemas.microsoft.com/office/powerpoint/2010/main" val="195925147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A8E633EB-ABDA-4FB6-9B28-FD9BCA0C0604}" type="datetimeFigureOut">
              <a:rPr lang="en-GB" smtClean="0"/>
              <a:t>21/01/2021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4F26C11-CF38-445A-B921-62F045CD0E26}" type="slidenum">
              <a:rPr lang="en-GB" smtClean="0"/>
              <a:t>‹#›</a:t>
            </a:fld>
            <a:endParaRPr lang="en-GB"/>
          </a:p>
        </p:txBody>
      </p:sp>
    </p:spTree>
    <p:extLst>
      <p:ext uri="{BB962C8B-B14F-4D97-AF65-F5344CB8AC3E}">
        <p14:creationId xmlns:p14="http://schemas.microsoft.com/office/powerpoint/2010/main" val="254607366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A8E633EB-ABDA-4FB6-9B28-FD9BCA0C0604}" type="datetimeFigureOut">
              <a:rPr lang="en-GB" smtClean="0"/>
              <a:t>21/01/2021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4F26C11-CF38-445A-B921-62F045CD0E26}" type="slidenum">
              <a:rPr lang="en-GB" smtClean="0"/>
              <a:t>‹#›</a:t>
            </a:fld>
            <a:endParaRPr lang="en-GB"/>
          </a:p>
        </p:txBody>
      </p:sp>
    </p:spTree>
    <p:extLst>
      <p:ext uri="{BB962C8B-B14F-4D97-AF65-F5344CB8AC3E}">
        <p14:creationId xmlns:p14="http://schemas.microsoft.com/office/powerpoint/2010/main" val="25874477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_fit=scale"/><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_fit=scale"/><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9000" b="-9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AA37D33-8CA2-4093-84DE-95DB94AC7F80}" type="datetimeFigureOut">
              <a:rPr lang="en-GB" smtClean="0"/>
              <a:t>21/01/2021</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0C0BEF8-3A64-46A1-BAEE-29ED7BF60E88}" type="slidenum">
              <a:rPr lang="en-GB" smtClean="0"/>
              <a:t>‹#›</a:t>
            </a:fld>
            <a:endParaRPr lang="en-GB"/>
          </a:p>
        </p:txBody>
      </p:sp>
    </p:spTree>
    <p:extLst>
      <p:ext uri="{BB962C8B-B14F-4D97-AF65-F5344CB8AC3E}">
        <p14:creationId xmlns:p14="http://schemas.microsoft.com/office/powerpoint/2010/main" val="1083636693"/>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9000" b="-9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Trebuchet MS" panose="020B0603020202020204" pitchFamily="34" charset="0"/>
              </a:defRPr>
            </a:lvl1pPr>
          </a:lstStyle>
          <a:p>
            <a:fld id="{A8E633EB-ABDA-4FB6-9B28-FD9BCA0C0604}" type="datetimeFigureOut">
              <a:rPr lang="en-GB" smtClean="0"/>
              <a:pPr/>
              <a:t>21/01/2021</a:t>
            </a:fld>
            <a:endParaRPr lang="en-GB"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Trebuchet MS" panose="020B0603020202020204" pitchFamily="34" charset="0"/>
              </a:defRPr>
            </a:lvl1pPr>
          </a:lstStyle>
          <a:p>
            <a:endParaRPr lang="en-GB"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Trebuchet MS" panose="020B0603020202020204" pitchFamily="34" charset="0"/>
              </a:defRPr>
            </a:lvl1pPr>
          </a:lstStyle>
          <a:p>
            <a:fld id="{44F26C11-CF38-445A-B921-62F045CD0E26}" type="slidenum">
              <a:rPr lang="en-GB" smtClean="0"/>
              <a:pPr/>
              <a:t>‹#›</a:t>
            </a:fld>
            <a:endParaRPr lang="en-GB" dirty="0"/>
          </a:p>
        </p:txBody>
      </p:sp>
    </p:spTree>
    <p:extLst>
      <p:ext uri="{BB962C8B-B14F-4D97-AF65-F5344CB8AC3E}">
        <p14:creationId xmlns:p14="http://schemas.microsoft.com/office/powerpoint/2010/main" val="72351064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Trebuchet MS" panose="020B0603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rebuchet MS" panose="020B0603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rebuchet MS" panose="020B06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rebuchet MS" panose="020B06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rebuchet MS" panose="020B0603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rebuchet MS" panose="020B06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media1.m4a"/><Relationship Id="rId2" Type="http://schemas.microsoft.com/office/2007/relationships/media" Target="../media/media1.m4a"/><Relationship Id="rId1" Type="http://schemas.openxmlformats.org/officeDocument/2006/relationships/tags" Target="../tags/tag1.xml"/><Relationship Id="rId5" Type="http://schemas.openxmlformats.org/officeDocument/2006/relationships/image" Target="../media/image2.png"/><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audio" Target="../media/media3.m4a"/><Relationship Id="rId2" Type="http://schemas.microsoft.com/office/2007/relationships/media" Target="../media/media3.m4a"/><Relationship Id="rId1" Type="http://schemas.openxmlformats.org/officeDocument/2006/relationships/tags" Target="../tags/tag2.xml"/><Relationship Id="rId6" Type="http://schemas.openxmlformats.org/officeDocument/2006/relationships/image" Target="../media/image2.png"/><Relationship Id="rId5" Type="http://schemas.openxmlformats.org/officeDocument/2006/relationships/image" Target="../media/image5.png"/><Relationship Id="rId4"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audio" Target="../media/media4.m4a"/><Relationship Id="rId7" Type="http://schemas.openxmlformats.org/officeDocument/2006/relationships/image" Target="../media/image2.png"/><Relationship Id="rId2" Type="http://schemas.microsoft.com/office/2007/relationships/media" Target="../media/media4.m4a"/><Relationship Id="rId1" Type="http://schemas.openxmlformats.org/officeDocument/2006/relationships/tags" Target="../tags/tag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audio" Target="../media/media5.m4a"/><Relationship Id="rId7" Type="http://schemas.openxmlformats.org/officeDocument/2006/relationships/image" Target="../media/image2.png"/><Relationship Id="rId2" Type="http://schemas.microsoft.com/office/2007/relationships/media" Target="../media/media5.m4a"/><Relationship Id="rId1" Type="http://schemas.openxmlformats.org/officeDocument/2006/relationships/tags" Target="../tags/tag4.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audio" Target="../media/media6.m4a"/><Relationship Id="rId7" Type="http://schemas.openxmlformats.org/officeDocument/2006/relationships/image" Target="../media/image2.png"/><Relationship Id="rId2" Type="http://schemas.microsoft.com/office/2007/relationships/media" Target="../media/media6.m4a"/><Relationship Id="rId1" Type="http://schemas.openxmlformats.org/officeDocument/2006/relationships/tags" Target="../tags/tag5.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audio" Target="../media/media7.m4a"/><Relationship Id="rId2" Type="http://schemas.microsoft.com/office/2007/relationships/media" Target="../media/media7.m4a"/><Relationship Id="rId1" Type="http://schemas.openxmlformats.org/officeDocument/2006/relationships/tags" Target="../tags/tag6.xml"/><Relationship Id="rId5" Type="http://schemas.openxmlformats.org/officeDocument/2006/relationships/image" Target="../media/image2.png"/><Relationship Id="rId4"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D65658BA-5D59-45DA-8333-3ED2FA141A33}"/>
              </a:ext>
            </a:extLst>
          </p:cNvPr>
          <p:cNvSpPr>
            <a:spLocks noGrp="1"/>
          </p:cNvSpPr>
          <p:nvPr>
            <p:ph type="subTitle" idx="1"/>
          </p:nvPr>
        </p:nvSpPr>
        <p:spPr>
          <a:xfrm>
            <a:off x="0" y="1470111"/>
            <a:ext cx="5486400" cy="1235953"/>
          </a:xfrm>
        </p:spPr>
        <p:txBody>
          <a:bodyPr anchor="b">
            <a:normAutofit/>
          </a:bodyPr>
          <a:lstStyle/>
          <a:p>
            <a:r>
              <a:rPr lang="en-US" sz="6600" dirty="0">
                <a:solidFill>
                  <a:srgbClr val="FF66FF"/>
                </a:solidFill>
                <a:latin typeface="Trebuchet MS" panose="020B0603020202020204" pitchFamily="34" charset="0"/>
              </a:rPr>
              <a:t>S3 Physics</a:t>
            </a:r>
            <a:endParaRPr lang="en-GB" sz="6600" dirty="0">
              <a:solidFill>
                <a:srgbClr val="FF66FF"/>
              </a:solidFill>
              <a:latin typeface="Trebuchet MS" panose="020B0603020202020204" pitchFamily="34" charset="0"/>
            </a:endParaRPr>
          </a:p>
        </p:txBody>
      </p:sp>
      <p:sp>
        <p:nvSpPr>
          <p:cNvPr id="2" name="Title 1">
            <a:extLst>
              <a:ext uri="{FF2B5EF4-FFF2-40B4-BE49-F238E27FC236}">
                <a16:creationId xmlns:a16="http://schemas.microsoft.com/office/drawing/2014/main" id="{B332EDE6-9FDC-49A7-AE2F-C3FCB5C7062F}"/>
              </a:ext>
            </a:extLst>
          </p:cNvPr>
          <p:cNvSpPr>
            <a:spLocks noGrp="1"/>
          </p:cNvSpPr>
          <p:nvPr>
            <p:ph type="ctrTitle"/>
          </p:nvPr>
        </p:nvSpPr>
        <p:spPr>
          <a:xfrm>
            <a:off x="176559" y="186759"/>
            <a:ext cx="9044294" cy="1518474"/>
          </a:xfrm>
        </p:spPr>
        <p:txBody>
          <a:bodyPr anchor="t">
            <a:normAutofit/>
          </a:bodyPr>
          <a:lstStyle/>
          <a:p>
            <a:pPr algn="l"/>
            <a:r>
              <a:rPr lang="en-US" sz="8800" dirty="0">
                <a:solidFill>
                  <a:schemeClr val="tx1"/>
                </a:solidFill>
                <a:latin typeface="Trebuchet MS" panose="020B0603020202020204" pitchFamily="34" charset="0"/>
              </a:rPr>
              <a:t>Exploring Space</a:t>
            </a:r>
            <a:endParaRPr lang="en-GB" sz="8800" dirty="0">
              <a:solidFill>
                <a:schemeClr val="tx1"/>
              </a:solidFill>
              <a:latin typeface="Trebuchet MS" panose="020B0603020202020204" pitchFamily="34" charset="0"/>
            </a:endParaRPr>
          </a:p>
        </p:txBody>
      </p:sp>
      <p:pic>
        <p:nvPicPr>
          <p:cNvPr id="4" name="Audio 3">
            <a:hlinkClick r:id="" action="ppaction://media"/>
            <a:extLst>
              <a:ext uri="{FF2B5EF4-FFF2-40B4-BE49-F238E27FC236}">
                <a16:creationId xmlns:a16="http://schemas.microsoft.com/office/drawing/2014/main" id="{EC28A7F2-FF33-4CFB-BC7F-28AD0C1BA956}"/>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11671300" y="6337300"/>
            <a:ext cx="304800" cy="304800"/>
          </a:xfrm>
          <a:prstGeom prst="rect">
            <a:avLst/>
          </a:prstGeom>
        </p:spPr>
      </p:pic>
    </p:spTree>
    <p:custDataLst>
      <p:tags r:id="rId1"/>
    </p:custDataLst>
    <p:extLst>
      <p:ext uri="{BB962C8B-B14F-4D97-AF65-F5344CB8AC3E}">
        <p14:creationId xmlns:p14="http://schemas.microsoft.com/office/powerpoint/2010/main" val="2248626623"/>
      </p:ext>
    </p:extLst>
  </p:cSld>
  <p:clrMapOvr>
    <a:masterClrMapping/>
  </p:clrMapOvr>
  <mc:AlternateContent xmlns:mc="http://schemas.openxmlformats.org/markup-compatibility/2006">
    <mc:Choice xmlns:p14="http://schemas.microsoft.com/office/powerpoint/2010/main" Requires="p14">
      <p:transition spd="slow" p14:dur="2000" advTm="8980"/>
    </mc:Choice>
    <mc:Fallback>
      <p:transition spd="slow" advTm="89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half" idx="1"/>
          </p:nvPr>
        </p:nvSpPr>
        <p:spPr>
          <a:xfrm>
            <a:off x="285750" y="936474"/>
            <a:ext cx="9826624" cy="943892"/>
          </a:xfrm>
          <a:solidFill>
            <a:schemeClr val="accent2">
              <a:lumMod val="60000"/>
              <a:lumOff val="40000"/>
            </a:schemeClr>
          </a:solidFill>
        </p:spPr>
        <p:txBody>
          <a:bodyPr>
            <a:noAutofit/>
          </a:bodyPr>
          <a:lstStyle/>
          <a:p>
            <a:pPr marL="0" indent="0">
              <a:buNone/>
              <a:defRPr/>
            </a:pPr>
            <a:r>
              <a:rPr lang="en-GB" sz="2600" b="1" dirty="0"/>
              <a:t>Learning Intention:</a:t>
            </a:r>
          </a:p>
          <a:p>
            <a:pPr marL="0" indent="0">
              <a:buNone/>
              <a:defRPr/>
            </a:pPr>
            <a:r>
              <a:rPr lang="en-GB" sz="2600" dirty="0"/>
              <a:t>Today we are learning about manned space missions.</a:t>
            </a:r>
          </a:p>
        </p:txBody>
      </p:sp>
      <p:sp>
        <p:nvSpPr>
          <p:cNvPr id="6" name="Content Placeholder 5"/>
          <p:cNvSpPr>
            <a:spLocks noGrp="1"/>
          </p:cNvSpPr>
          <p:nvPr>
            <p:ph sz="half" idx="2"/>
          </p:nvPr>
        </p:nvSpPr>
        <p:spPr>
          <a:xfrm>
            <a:off x="285751" y="2041353"/>
            <a:ext cx="11690350" cy="2785321"/>
          </a:xfrm>
          <a:solidFill>
            <a:schemeClr val="accent1">
              <a:lumMod val="20000"/>
              <a:lumOff val="80000"/>
            </a:schemeClr>
          </a:solidFill>
        </p:spPr>
        <p:txBody>
          <a:bodyPr anchor="ctr">
            <a:noAutofit/>
          </a:bodyPr>
          <a:lstStyle/>
          <a:p>
            <a:pPr marL="0" indent="0">
              <a:buNone/>
              <a:defRPr/>
            </a:pPr>
            <a:r>
              <a:rPr lang="en-GB" sz="2600" b="1" dirty="0"/>
              <a:t>Success Criteria:</a:t>
            </a:r>
          </a:p>
          <a:p>
            <a:pPr>
              <a:buFont typeface="Wingdings" panose="05000000000000000000" pitchFamily="2" charset="2"/>
              <a:buChar char="ü"/>
            </a:pPr>
            <a:r>
              <a:rPr lang="en-GB" sz="2600" dirty="0"/>
              <a:t>I can identify some of the main achievements of manned space missions.</a:t>
            </a:r>
          </a:p>
          <a:p>
            <a:pPr>
              <a:buFont typeface="Wingdings" panose="05000000000000000000" pitchFamily="2" charset="2"/>
              <a:buChar char="ü"/>
            </a:pPr>
            <a:r>
              <a:rPr lang="en-GB" sz="2600" dirty="0"/>
              <a:t>I can carry out research on one manned space mission and produce a information leaflet for an astronaut to present my research.</a:t>
            </a:r>
          </a:p>
        </p:txBody>
      </p:sp>
      <p:sp>
        <p:nvSpPr>
          <p:cNvPr id="8" name="Content Placeholder 5"/>
          <p:cNvSpPr txBox="1">
            <a:spLocks/>
          </p:cNvSpPr>
          <p:nvPr/>
        </p:nvSpPr>
        <p:spPr>
          <a:xfrm>
            <a:off x="285750" y="4977635"/>
            <a:ext cx="9826624" cy="1656530"/>
          </a:xfrm>
          <a:prstGeom prst="rect">
            <a:avLst/>
          </a:prstGeom>
          <a:solidFill>
            <a:schemeClr val="accent6">
              <a:lumMod val="40000"/>
              <a:lumOff val="60000"/>
            </a:schemeClr>
          </a:solidFill>
        </p:spPr>
        <p:txBody>
          <a:bodyPr lIns="34290" tIns="34290" rIns="34290" bIns="34290" anchor="ctr">
            <a:normAutofit/>
          </a:bodyPr>
          <a:lstStyle>
            <a:lvl1pPr marL="90488" indent="-90488">
              <a:spcBef>
                <a:spcPct val="20000"/>
              </a:spcBef>
              <a:buFont typeface="Arial" panose="020B0604020202020204" pitchFamily="34" charset="0"/>
              <a:buChar char="•"/>
              <a:defRPr sz="3200">
                <a:solidFill>
                  <a:schemeClr val="tx1"/>
                </a:solidFill>
                <a:latin typeface="Calibri" panose="020F0502020204030204" pitchFamily="34" charset="0"/>
              </a:defRPr>
            </a:lvl1pPr>
            <a:lvl2pPr marL="265113" indent="-136525">
              <a:spcBef>
                <a:spcPct val="20000"/>
              </a:spcBef>
              <a:buFont typeface="Arial" panose="020B0604020202020204" pitchFamily="34" charset="0"/>
              <a:buChar char="–"/>
              <a:defRPr sz="2800">
                <a:solidFill>
                  <a:schemeClr val="tx1"/>
                </a:solidFill>
                <a:latin typeface="Calibri" panose="020F0502020204030204" pitchFamily="34" charset="0"/>
              </a:defRPr>
            </a:lvl2pPr>
            <a:lvl3pPr marL="447675" indent="-136525">
              <a:spcBef>
                <a:spcPct val="20000"/>
              </a:spcBef>
              <a:buFont typeface="Arial" panose="020B0604020202020204" pitchFamily="34" charset="0"/>
              <a:buChar char="•"/>
              <a:defRPr sz="2400">
                <a:solidFill>
                  <a:schemeClr val="tx1"/>
                </a:solidFill>
                <a:latin typeface="Calibri" panose="020F0502020204030204" pitchFamily="34" charset="0"/>
              </a:defRPr>
            </a:lvl3pPr>
            <a:lvl4pPr marL="593725" indent="-136525">
              <a:spcBef>
                <a:spcPct val="20000"/>
              </a:spcBef>
              <a:buFont typeface="Arial" panose="020B0604020202020204" pitchFamily="34" charset="0"/>
              <a:buChar char="–"/>
              <a:defRPr sz="2000">
                <a:solidFill>
                  <a:schemeClr val="tx1"/>
                </a:solidFill>
                <a:latin typeface="Calibri" panose="020F0502020204030204" pitchFamily="34" charset="0"/>
              </a:defRPr>
            </a:lvl4pPr>
            <a:lvl5pPr marL="776288" indent="-136525">
              <a:spcBef>
                <a:spcPct val="20000"/>
              </a:spcBef>
              <a:buFont typeface="Arial" panose="020B0604020202020204" pitchFamily="34" charset="0"/>
              <a:buChar char="»"/>
              <a:defRPr sz="2000">
                <a:solidFill>
                  <a:schemeClr val="tx1"/>
                </a:solidFill>
                <a:latin typeface="Calibri" panose="020F0502020204030204" pitchFamily="34" charset="0"/>
              </a:defRPr>
            </a:lvl5pPr>
            <a:lvl6pPr marL="1233488" indent="-1365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1690688" indent="-1365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2147888" indent="-1365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2605088" indent="-1365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90488" marR="0" lvl="0" indent="-90488" algn="l" defTabSz="914400" rtl="0" eaLnBrk="1" fontAlgn="auto" latinLnBrk="0" hangingPunct="1">
              <a:lnSpc>
                <a:spcPct val="80000"/>
              </a:lnSpc>
              <a:spcBef>
                <a:spcPts val="1200"/>
              </a:spcBef>
              <a:spcAft>
                <a:spcPts val="200"/>
              </a:spcAft>
              <a:buClr>
                <a:srgbClr val="ED7D31"/>
              </a:buClr>
              <a:buSzTx/>
              <a:buFont typeface="Tw Cen MT" panose="020B0602020104020603" pitchFamily="34" charset="0"/>
              <a:buChar char=" "/>
              <a:tabLst/>
              <a:defRPr/>
            </a:pPr>
            <a:r>
              <a:rPr kumimoji="0" lang="en-GB" altLang="en-US" sz="2600" b="1" i="0" u="none" strike="noStrike" kern="1200" cap="none" spc="0" normalizeH="0" baseline="0" noProof="0" dirty="0">
                <a:ln>
                  <a:noFill/>
                </a:ln>
                <a:solidFill>
                  <a:prstClr val="black"/>
                </a:solidFill>
                <a:effectLst/>
                <a:uLnTx/>
                <a:uFillTx/>
                <a:latin typeface="Trebuchet MS" panose="020B0603020202020204" pitchFamily="34" charset="0"/>
                <a:ea typeface="+mn-ea"/>
                <a:cs typeface="+mn-cs"/>
              </a:rPr>
              <a:t>Employability skill(s):</a:t>
            </a:r>
          </a:p>
          <a:p>
            <a:pPr marL="90488" marR="0" lvl="0" indent="-90488" algn="l" defTabSz="914400" rtl="0" eaLnBrk="1" fontAlgn="auto" latinLnBrk="0" hangingPunct="1">
              <a:lnSpc>
                <a:spcPct val="80000"/>
              </a:lnSpc>
              <a:spcBef>
                <a:spcPts val="1200"/>
              </a:spcBef>
              <a:spcAft>
                <a:spcPts val="200"/>
              </a:spcAft>
              <a:buClr>
                <a:srgbClr val="ED7D31"/>
              </a:buClr>
              <a:buSzTx/>
              <a:buFont typeface="Tw Cen MT" panose="020B0602020104020603" pitchFamily="34" charset="0"/>
              <a:buChar char=" "/>
              <a:tabLst/>
              <a:defRPr/>
            </a:pPr>
            <a:r>
              <a:rPr kumimoji="0" lang="en-GB" altLang="en-US" sz="2600" i="0" u="none" strike="noStrike" kern="1200" cap="none" spc="0" normalizeH="0" baseline="0" noProof="0" dirty="0">
                <a:ln>
                  <a:noFill/>
                </a:ln>
                <a:solidFill>
                  <a:prstClr val="black"/>
                </a:solidFill>
                <a:effectLst/>
                <a:uLnTx/>
                <a:uFillTx/>
                <a:latin typeface="Trebuchet MS" panose="020B0603020202020204" pitchFamily="34" charset="0"/>
                <a:ea typeface="+mn-ea"/>
                <a:cs typeface="+mn-cs"/>
              </a:rPr>
              <a:t>Research</a:t>
            </a:r>
          </a:p>
        </p:txBody>
      </p:sp>
      <p:sp>
        <p:nvSpPr>
          <p:cNvPr id="2" name="Rectangle 1"/>
          <p:cNvSpPr/>
          <p:nvPr/>
        </p:nvSpPr>
        <p:spPr>
          <a:xfrm>
            <a:off x="285750" y="153738"/>
            <a:ext cx="9826624" cy="596900"/>
          </a:xfrm>
          <a:prstGeom prst="rect">
            <a:avLst/>
          </a:prstGeom>
          <a:solidFill>
            <a:srgbClr val="FF99FF"/>
          </a:solidFill>
          <a:ln>
            <a:solidFill>
              <a:srgbClr val="FF99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600" b="1" i="0" u="none" strike="noStrike" kern="1200" cap="none" spc="0" normalizeH="0" baseline="0" noProof="0" dirty="0">
                <a:ln>
                  <a:noFill/>
                </a:ln>
                <a:solidFill>
                  <a:prstClr val="black"/>
                </a:solidFill>
                <a:effectLst/>
                <a:uLnTx/>
                <a:uFillTx/>
                <a:latin typeface="Trebuchet MS" panose="020B0603020202020204" pitchFamily="34" charset="0"/>
                <a:ea typeface="+mn-ea"/>
                <a:cs typeface="+mn-cs"/>
              </a:rPr>
              <a:t>Lesson Title: </a:t>
            </a:r>
            <a:r>
              <a:rPr lang="en-GB" sz="2600" dirty="0">
                <a:solidFill>
                  <a:prstClr val="black"/>
                </a:solidFill>
                <a:latin typeface="Trebuchet MS" panose="020B0603020202020204" pitchFamily="34" charset="0"/>
              </a:rPr>
              <a:t>Manned Space Missions</a:t>
            </a:r>
            <a:endParaRPr kumimoji="0" lang="en-GB" sz="2600" b="0" i="0" u="none" strike="noStrike" kern="1200" cap="none" spc="0" normalizeH="0" baseline="0" noProof="0" dirty="0">
              <a:ln>
                <a:noFill/>
              </a:ln>
              <a:solidFill>
                <a:prstClr val="black"/>
              </a:solidFill>
              <a:effectLst/>
              <a:uLnTx/>
              <a:uFillTx/>
              <a:latin typeface="Trebuchet MS" panose="020B0603020202020204" pitchFamily="34" charset="0"/>
              <a:ea typeface="+mn-ea"/>
              <a:cs typeface="+mn-cs"/>
            </a:endParaRPr>
          </a:p>
        </p:txBody>
      </p:sp>
      <p:pic>
        <p:nvPicPr>
          <p:cNvPr id="3" name="Picture 2">
            <a:extLst>
              <a:ext uri="{FF2B5EF4-FFF2-40B4-BE49-F238E27FC236}">
                <a16:creationId xmlns:a16="http://schemas.microsoft.com/office/drawing/2014/main" id="{995EECAC-DC1C-4A1A-B671-6FF175DD930B}"/>
              </a:ext>
            </a:extLst>
          </p:cNvPr>
          <p:cNvPicPr>
            <a:picLocks noChangeAspect="1"/>
          </p:cNvPicPr>
          <p:nvPr/>
        </p:nvPicPr>
        <p:blipFill>
          <a:blip r:embed="rId4"/>
          <a:stretch>
            <a:fillRect/>
          </a:stretch>
        </p:blipFill>
        <p:spPr>
          <a:xfrm>
            <a:off x="10382908" y="176306"/>
            <a:ext cx="1524000" cy="1695450"/>
          </a:xfrm>
          <a:prstGeom prst="rect">
            <a:avLst/>
          </a:prstGeom>
        </p:spPr>
      </p:pic>
      <p:pic>
        <p:nvPicPr>
          <p:cNvPr id="4" name="Picture 3">
            <a:extLst>
              <a:ext uri="{FF2B5EF4-FFF2-40B4-BE49-F238E27FC236}">
                <a16:creationId xmlns:a16="http://schemas.microsoft.com/office/drawing/2014/main" id="{818BB8CC-EC7A-4606-ABF7-84CD1E32DDBA}"/>
              </a:ext>
            </a:extLst>
          </p:cNvPr>
          <p:cNvPicPr>
            <a:picLocks noChangeAspect="1"/>
          </p:cNvPicPr>
          <p:nvPr/>
        </p:nvPicPr>
        <p:blipFill>
          <a:blip r:embed="rId5"/>
          <a:stretch>
            <a:fillRect/>
          </a:stretch>
        </p:blipFill>
        <p:spPr>
          <a:xfrm>
            <a:off x="10315872" y="5037095"/>
            <a:ext cx="1660229" cy="1597069"/>
          </a:xfrm>
          <a:prstGeom prst="rect">
            <a:avLst/>
          </a:prstGeom>
        </p:spPr>
      </p:pic>
      <p:pic>
        <p:nvPicPr>
          <p:cNvPr id="7" name="Audio 6">
            <a:hlinkClick r:id="" action="ppaction://media"/>
            <a:extLst>
              <a:ext uri="{FF2B5EF4-FFF2-40B4-BE49-F238E27FC236}">
                <a16:creationId xmlns:a16="http://schemas.microsoft.com/office/drawing/2014/main" id="{E82605BC-915A-46E1-92AE-F92AC75F07FE}"/>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671300" y="6337300"/>
            <a:ext cx="304800" cy="304800"/>
          </a:xfrm>
          <a:prstGeom prst="rect">
            <a:avLst/>
          </a:prstGeom>
        </p:spPr>
      </p:pic>
    </p:spTree>
    <p:extLst>
      <p:ext uri="{BB962C8B-B14F-4D97-AF65-F5344CB8AC3E}">
        <p14:creationId xmlns:p14="http://schemas.microsoft.com/office/powerpoint/2010/main" val="3695674616"/>
      </p:ext>
    </p:extLst>
  </p:cSld>
  <p:clrMapOvr>
    <a:masterClrMapping/>
  </p:clrMapOvr>
  <mc:AlternateContent xmlns:mc="http://schemas.openxmlformats.org/markup-compatibility/2006">
    <mc:Choice xmlns:p14="http://schemas.microsoft.com/office/powerpoint/2010/main" Requires="p14">
      <p:transition spd="slow" p14:dur="2000" advTm="20907"/>
    </mc:Choice>
    <mc:Fallback>
      <p:transition spd="slow" advTm="2090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AAB7F3A4-EE6A-45E1-B0EE-391F3816487F}"/>
              </a:ext>
            </a:extLst>
          </p:cNvPr>
          <p:cNvSpPr txBox="1">
            <a:spLocks noChangeArrowheads="1"/>
          </p:cNvSpPr>
          <p:nvPr/>
        </p:nvSpPr>
        <p:spPr>
          <a:xfrm>
            <a:off x="330200" y="398928"/>
            <a:ext cx="11531600" cy="95567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Trebuchet MS" panose="020B0603020202020204" pitchFamily="34" charset="0"/>
                <a:ea typeface="+mj-ea"/>
                <a:cs typeface="+mj-cs"/>
              </a:defRPr>
            </a:lvl1pPr>
          </a:lstStyle>
          <a:p>
            <a:r>
              <a:rPr lang="en-GB" altLang="en-US" dirty="0">
                <a:solidFill>
                  <a:schemeClr val="bg1"/>
                </a:solidFill>
              </a:rPr>
              <a:t>Significant Manned Missions</a:t>
            </a:r>
          </a:p>
        </p:txBody>
      </p:sp>
      <p:graphicFrame>
        <p:nvGraphicFramePr>
          <p:cNvPr id="2" name="Table 4">
            <a:extLst>
              <a:ext uri="{FF2B5EF4-FFF2-40B4-BE49-F238E27FC236}">
                <a16:creationId xmlns:a16="http://schemas.microsoft.com/office/drawing/2014/main" id="{8C47D92A-46CD-4474-BABF-94DA19D26A0F}"/>
              </a:ext>
            </a:extLst>
          </p:cNvPr>
          <p:cNvGraphicFramePr>
            <a:graphicFrameLocks noGrp="1"/>
          </p:cNvGraphicFramePr>
          <p:nvPr>
            <p:extLst>
              <p:ext uri="{D42A27DB-BD31-4B8C-83A1-F6EECF244321}">
                <p14:modId xmlns:p14="http://schemas.microsoft.com/office/powerpoint/2010/main" val="2217060325"/>
              </p:ext>
            </p:extLst>
          </p:nvPr>
        </p:nvGraphicFramePr>
        <p:xfrm>
          <a:off x="330200" y="1476992"/>
          <a:ext cx="6978612" cy="5090066"/>
        </p:xfrm>
        <a:graphic>
          <a:graphicData uri="http://schemas.openxmlformats.org/drawingml/2006/table">
            <a:tbl>
              <a:tblPr firstRow="1" bandRow="1">
                <a:tableStyleId>{5C22544A-7EE6-4342-B048-85BDC9FD1C3A}</a:tableStyleId>
              </a:tblPr>
              <a:tblGrid>
                <a:gridCol w="2491537">
                  <a:extLst>
                    <a:ext uri="{9D8B030D-6E8A-4147-A177-3AD203B41FA5}">
                      <a16:colId xmlns:a16="http://schemas.microsoft.com/office/drawing/2014/main" val="2340098582"/>
                    </a:ext>
                  </a:extLst>
                </a:gridCol>
                <a:gridCol w="4487075">
                  <a:extLst>
                    <a:ext uri="{9D8B030D-6E8A-4147-A177-3AD203B41FA5}">
                      <a16:colId xmlns:a16="http://schemas.microsoft.com/office/drawing/2014/main" val="3739927363"/>
                    </a:ext>
                  </a:extLst>
                </a:gridCol>
              </a:tblGrid>
              <a:tr h="561325">
                <a:tc>
                  <a:txBody>
                    <a:bodyPr/>
                    <a:lstStyle/>
                    <a:p>
                      <a:pPr algn="ctr"/>
                      <a:r>
                        <a:rPr lang="en-GB" sz="2800" b="1" dirty="0">
                          <a:solidFill>
                            <a:schemeClr val="tx1"/>
                          </a:solidFill>
                          <a:latin typeface="Trebuchet MS" panose="020B0603020202020204" pitchFamily="34" charset="0"/>
                        </a:rPr>
                        <a:t>Mission: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82D8"/>
                    </a:solidFill>
                  </a:tcPr>
                </a:tc>
                <a:tc>
                  <a:txBody>
                    <a:bodyPr/>
                    <a:lstStyle/>
                    <a:p>
                      <a:pPr algn="ctr"/>
                      <a:r>
                        <a:rPr lang="en-GB" sz="2800" b="0" dirty="0">
                          <a:solidFill>
                            <a:schemeClr val="tx1"/>
                          </a:solidFill>
                          <a:latin typeface="Trebuchet MS" panose="020B0603020202020204" pitchFamily="34" charset="0"/>
                        </a:rPr>
                        <a:t>Vostok 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C8EE"/>
                    </a:solidFill>
                  </a:tcPr>
                </a:tc>
                <a:extLst>
                  <a:ext uri="{0D108BD9-81ED-4DB2-BD59-A6C34878D82A}">
                    <a16:rowId xmlns:a16="http://schemas.microsoft.com/office/drawing/2014/main" val="4152198891"/>
                  </a:ext>
                </a:extLst>
              </a:tr>
              <a:tr h="596821">
                <a:tc>
                  <a:txBody>
                    <a:bodyPr/>
                    <a:lstStyle/>
                    <a:p>
                      <a:pPr algn="ctr"/>
                      <a:r>
                        <a:rPr lang="en-GB" sz="2800" b="1" dirty="0">
                          <a:solidFill>
                            <a:schemeClr val="tx1"/>
                          </a:solidFill>
                          <a:latin typeface="Trebuchet MS" panose="020B0603020202020204" pitchFamily="34" charset="0"/>
                        </a:rPr>
                        <a:t>Launch Date: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82D8"/>
                    </a:solidFill>
                  </a:tcPr>
                </a:tc>
                <a:tc>
                  <a:txBody>
                    <a:bodyPr/>
                    <a:lstStyle/>
                    <a:p>
                      <a:pPr algn="ctr"/>
                      <a:r>
                        <a:rPr lang="en-GB" sz="2800" b="0" dirty="0">
                          <a:solidFill>
                            <a:schemeClr val="tx1"/>
                          </a:solidFill>
                          <a:latin typeface="Trebuchet MS" panose="020B0603020202020204" pitchFamily="34" charset="0"/>
                        </a:rPr>
                        <a:t>12</a:t>
                      </a:r>
                      <a:r>
                        <a:rPr lang="en-GB" sz="2800" b="0" baseline="30000" dirty="0">
                          <a:solidFill>
                            <a:schemeClr val="tx1"/>
                          </a:solidFill>
                          <a:latin typeface="Trebuchet MS" panose="020B0603020202020204" pitchFamily="34" charset="0"/>
                        </a:rPr>
                        <a:t>th</a:t>
                      </a:r>
                      <a:r>
                        <a:rPr lang="en-GB" sz="2800" b="0" dirty="0">
                          <a:solidFill>
                            <a:schemeClr val="tx1"/>
                          </a:solidFill>
                          <a:latin typeface="Trebuchet MS" panose="020B0603020202020204" pitchFamily="34" charset="0"/>
                        </a:rPr>
                        <a:t> April 1961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C8EE"/>
                    </a:solidFill>
                  </a:tcPr>
                </a:tc>
                <a:extLst>
                  <a:ext uri="{0D108BD9-81ED-4DB2-BD59-A6C34878D82A}">
                    <a16:rowId xmlns:a16="http://schemas.microsoft.com/office/drawing/2014/main" val="146826475"/>
                  </a:ext>
                </a:extLst>
              </a:tr>
              <a:tr h="3305658">
                <a:tc>
                  <a:txBody>
                    <a:bodyPr/>
                    <a:lstStyle/>
                    <a:p>
                      <a:pPr algn="ctr"/>
                      <a:r>
                        <a:rPr lang="en-GB" sz="2800" b="1" dirty="0">
                          <a:solidFill>
                            <a:schemeClr val="tx1"/>
                          </a:solidFill>
                          <a:latin typeface="Trebuchet MS" panose="020B0603020202020204" pitchFamily="34" charset="0"/>
                        </a:rPr>
                        <a:t>Purpose: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82D8"/>
                    </a:solidFill>
                  </a:tcPr>
                </a:tc>
                <a:tc>
                  <a:txBody>
                    <a:bodyPr/>
                    <a:lstStyle/>
                    <a:p>
                      <a:pPr algn="ctr"/>
                      <a:r>
                        <a:rPr lang="en-GB" sz="2800" b="0" dirty="0">
                          <a:solidFill>
                            <a:schemeClr val="tx1"/>
                          </a:solidFill>
                          <a:latin typeface="Trebuchet MS" panose="020B0603020202020204" pitchFamily="34" charset="0"/>
                        </a:rPr>
                        <a:t>Vostok 1 was the first spaceflight of the Vostok programme and the first manned spaceflight in history. Soviet cosmonaut Yuri Gagarin was aboard, making him the first human to cross into outer space.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C8EE"/>
                    </a:solidFill>
                  </a:tcPr>
                </a:tc>
                <a:extLst>
                  <a:ext uri="{0D108BD9-81ED-4DB2-BD59-A6C34878D82A}">
                    <a16:rowId xmlns:a16="http://schemas.microsoft.com/office/drawing/2014/main" val="4246767117"/>
                  </a:ext>
                </a:extLst>
              </a:tr>
            </a:tbl>
          </a:graphicData>
        </a:graphic>
      </p:graphicFrame>
      <p:pic>
        <p:nvPicPr>
          <p:cNvPr id="3" name="Picture 2">
            <a:extLst>
              <a:ext uri="{FF2B5EF4-FFF2-40B4-BE49-F238E27FC236}">
                <a16:creationId xmlns:a16="http://schemas.microsoft.com/office/drawing/2014/main" id="{A67576AE-D6CF-47CD-A2E5-DE9C863826F8}"/>
              </a:ext>
            </a:extLst>
          </p:cNvPr>
          <p:cNvPicPr>
            <a:picLocks noChangeAspect="1"/>
          </p:cNvPicPr>
          <p:nvPr/>
        </p:nvPicPr>
        <p:blipFill>
          <a:blip r:embed="rId5"/>
          <a:stretch>
            <a:fillRect/>
          </a:stretch>
        </p:blipFill>
        <p:spPr>
          <a:xfrm>
            <a:off x="7610651" y="1354603"/>
            <a:ext cx="3949310" cy="4936638"/>
          </a:xfrm>
          <a:prstGeom prst="rect">
            <a:avLst/>
          </a:prstGeom>
        </p:spPr>
      </p:pic>
      <p:pic>
        <p:nvPicPr>
          <p:cNvPr id="8" name="Audio 7">
            <a:hlinkClick r:id="" action="ppaction://media"/>
            <a:extLst>
              <a:ext uri="{FF2B5EF4-FFF2-40B4-BE49-F238E27FC236}">
                <a16:creationId xmlns:a16="http://schemas.microsoft.com/office/drawing/2014/main" id="{FDFEA511-2B88-48D4-9666-BD06BAB4A4E9}"/>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671300" y="6337300"/>
            <a:ext cx="304800" cy="304800"/>
          </a:xfrm>
          <a:prstGeom prst="rect">
            <a:avLst/>
          </a:prstGeom>
        </p:spPr>
      </p:pic>
    </p:spTree>
    <p:custDataLst>
      <p:tags r:id="rId1"/>
    </p:custDataLst>
    <p:extLst>
      <p:ext uri="{BB962C8B-B14F-4D97-AF65-F5344CB8AC3E}">
        <p14:creationId xmlns:p14="http://schemas.microsoft.com/office/powerpoint/2010/main" val="1107815079"/>
      </p:ext>
    </p:extLst>
  </p:cSld>
  <p:clrMapOvr>
    <a:masterClrMapping/>
  </p:clrMapOvr>
  <mc:AlternateContent xmlns:mc="http://schemas.openxmlformats.org/markup-compatibility/2006">
    <mc:Choice xmlns:p14="http://schemas.microsoft.com/office/powerpoint/2010/main" Requires="p14">
      <p:transition spd="slow" p14:dur="2000" advTm="27734"/>
    </mc:Choice>
    <mc:Fallback>
      <p:transition spd="slow" advTm="2773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AAB7F3A4-EE6A-45E1-B0EE-391F3816487F}"/>
              </a:ext>
            </a:extLst>
          </p:cNvPr>
          <p:cNvSpPr txBox="1">
            <a:spLocks noChangeArrowheads="1"/>
          </p:cNvSpPr>
          <p:nvPr/>
        </p:nvSpPr>
        <p:spPr>
          <a:xfrm>
            <a:off x="330200" y="398928"/>
            <a:ext cx="11531600" cy="95567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Trebuchet MS" panose="020B0603020202020204" pitchFamily="34" charset="0"/>
                <a:ea typeface="+mj-ea"/>
                <a:cs typeface="+mj-cs"/>
              </a:defRPr>
            </a:lvl1pPr>
          </a:lstStyle>
          <a:p>
            <a:r>
              <a:rPr lang="en-GB" altLang="en-US" dirty="0">
                <a:solidFill>
                  <a:schemeClr val="bg1"/>
                </a:solidFill>
              </a:rPr>
              <a:t>Significant Manned Missions</a:t>
            </a:r>
          </a:p>
        </p:txBody>
      </p:sp>
      <p:graphicFrame>
        <p:nvGraphicFramePr>
          <p:cNvPr id="2" name="Table 4">
            <a:extLst>
              <a:ext uri="{FF2B5EF4-FFF2-40B4-BE49-F238E27FC236}">
                <a16:creationId xmlns:a16="http://schemas.microsoft.com/office/drawing/2014/main" id="{8C47D92A-46CD-4474-BABF-94DA19D26A0F}"/>
              </a:ext>
            </a:extLst>
          </p:cNvPr>
          <p:cNvGraphicFramePr>
            <a:graphicFrameLocks noGrp="1"/>
          </p:cNvGraphicFramePr>
          <p:nvPr>
            <p:extLst>
              <p:ext uri="{D42A27DB-BD31-4B8C-83A1-F6EECF244321}">
                <p14:modId xmlns:p14="http://schemas.microsoft.com/office/powerpoint/2010/main" val="512564059"/>
              </p:ext>
            </p:extLst>
          </p:nvPr>
        </p:nvGraphicFramePr>
        <p:xfrm>
          <a:off x="330200" y="1476992"/>
          <a:ext cx="6978612" cy="5090066"/>
        </p:xfrm>
        <a:graphic>
          <a:graphicData uri="http://schemas.openxmlformats.org/drawingml/2006/table">
            <a:tbl>
              <a:tblPr firstRow="1" bandRow="1">
                <a:tableStyleId>{5C22544A-7EE6-4342-B048-85BDC9FD1C3A}</a:tableStyleId>
              </a:tblPr>
              <a:tblGrid>
                <a:gridCol w="2491537">
                  <a:extLst>
                    <a:ext uri="{9D8B030D-6E8A-4147-A177-3AD203B41FA5}">
                      <a16:colId xmlns:a16="http://schemas.microsoft.com/office/drawing/2014/main" val="2340098582"/>
                    </a:ext>
                  </a:extLst>
                </a:gridCol>
                <a:gridCol w="4487075">
                  <a:extLst>
                    <a:ext uri="{9D8B030D-6E8A-4147-A177-3AD203B41FA5}">
                      <a16:colId xmlns:a16="http://schemas.microsoft.com/office/drawing/2014/main" val="3739927363"/>
                    </a:ext>
                  </a:extLst>
                </a:gridCol>
              </a:tblGrid>
              <a:tr h="561325">
                <a:tc>
                  <a:txBody>
                    <a:bodyPr/>
                    <a:lstStyle/>
                    <a:p>
                      <a:pPr algn="ctr"/>
                      <a:r>
                        <a:rPr lang="en-GB" sz="2800" b="1" dirty="0">
                          <a:solidFill>
                            <a:schemeClr val="tx1"/>
                          </a:solidFill>
                          <a:latin typeface="Trebuchet MS" panose="020B0603020202020204" pitchFamily="34" charset="0"/>
                        </a:rPr>
                        <a:t>Mission: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82D8"/>
                    </a:solidFill>
                  </a:tcPr>
                </a:tc>
                <a:tc>
                  <a:txBody>
                    <a:bodyPr/>
                    <a:lstStyle/>
                    <a:p>
                      <a:pPr algn="ctr"/>
                      <a:r>
                        <a:rPr lang="en-GB" sz="2800" b="0" dirty="0">
                          <a:solidFill>
                            <a:schemeClr val="tx1"/>
                          </a:solidFill>
                          <a:latin typeface="Trebuchet MS" panose="020B0603020202020204" pitchFamily="34" charset="0"/>
                        </a:rPr>
                        <a:t>Apollo 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C8EE"/>
                    </a:solidFill>
                  </a:tcPr>
                </a:tc>
                <a:extLst>
                  <a:ext uri="{0D108BD9-81ED-4DB2-BD59-A6C34878D82A}">
                    <a16:rowId xmlns:a16="http://schemas.microsoft.com/office/drawing/2014/main" val="4152198891"/>
                  </a:ext>
                </a:extLst>
              </a:tr>
              <a:tr h="596821">
                <a:tc>
                  <a:txBody>
                    <a:bodyPr/>
                    <a:lstStyle/>
                    <a:p>
                      <a:pPr algn="ctr"/>
                      <a:r>
                        <a:rPr lang="en-GB" sz="2800" b="1" dirty="0">
                          <a:solidFill>
                            <a:schemeClr val="tx1"/>
                          </a:solidFill>
                          <a:latin typeface="Trebuchet MS" panose="020B0603020202020204" pitchFamily="34" charset="0"/>
                        </a:rPr>
                        <a:t>Launch Date: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82D8"/>
                    </a:solidFill>
                  </a:tcPr>
                </a:tc>
                <a:tc>
                  <a:txBody>
                    <a:bodyPr/>
                    <a:lstStyle/>
                    <a:p>
                      <a:pPr algn="ctr"/>
                      <a:r>
                        <a:rPr lang="en-GB" sz="2800" b="0" dirty="0">
                          <a:solidFill>
                            <a:schemeClr val="tx1"/>
                          </a:solidFill>
                          <a:latin typeface="Trebuchet MS" panose="020B0603020202020204" pitchFamily="34" charset="0"/>
                        </a:rPr>
                        <a:t>24</a:t>
                      </a:r>
                      <a:r>
                        <a:rPr lang="en-GB" sz="2800" b="0" baseline="30000" dirty="0">
                          <a:solidFill>
                            <a:schemeClr val="tx1"/>
                          </a:solidFill>
                          <a:latin typeface="Trebuchet MS" panose="020B0603020202020204" pitchFamily="34" charset="0"/>
                        </a:rPr>
                        <a:t>th</a:t>
                      </a:r>
                      <a:r>
                        <a:rPr lang="en-GB" sz="2800" b="0" dirty="0">
                          <a:solidFill>
                            <a:schemeClr val="tx1"/>
                          </a:solidFill>
                          <a:latin typeface="Trebuchet MS" panose="020B0603020202020204" pitchFamily="34" charset="0"/>
                        </a:rPr>
                        <a:t> December 1968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C8EE"/>
                    </a:solidFill>
                  </a:tcPr>
                </a:tc>
                <a:extLst>
                  <a:ext uri="{0D108BD9-81ED-4DB2-BD59-A6C34878D82A}">
                    <a16:rowId xmlns:a16="http://schemas.microsoft.com/office/drawing/2014/main" val="146826475"/>
                  </a:ext>
                </a:extLst>
              </a:tr>
              <a:tr h="3305658">
                <a:tc>
                  <a:txBody>
                    <a:bodyPr/>
                    <a:lstStyle/>
                    <a:p>
                      <a:pPr algn="ctr"/>
                      <a:r>
                        <a:rPr lang="en-GB" sz="2800" b="1" dirty="0">
                          <a:solidFill>
                            <a:schemeClr val="tx1"/>
                          </a:solidFill>
                          <a:latin typeface="Trebuchet MS" panose="020B0603020202020204" pitchFamily="34" charset="0"/>
                        </a:rPr>
                        <a:t>Purpose: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82D8"/>
                    </a:solidFill>
                  </a:tcPr>
                </a:tc>
                <a:tc>
                  <a:txBody>
                    <a:bodyPr/>
                    <a:lstStyle/>
                    <a:p>
                      <a:pPr algn="ctr"/>
                      <a:r>
                        <a:rPr lang="en-GB" sz="2800" b="0" dirty="0">
                          <a:solidFill>
                            <a:schemeClr val="tx1"/>
                          </a:solidFill>
                          <a:latin typeface="Trebuchet MS" panose="020B0603020202020204" pitchFamily="34" charset="0"/>
                        </a:rPr>
                        <a:t>Apollo 8 was the first crewed spacecraft to leave low Earth orbit, and also the first human spaceflight to reach the Moon, which the crew orbited without landing, and then departed safely back to Earth.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C8EE"/>
                    </a:solidFill>
                  </a:tcPr>
                </a:tc>
                <a:extLst>
                  <a:ext uri="{0D108BD9-81ED-4DB2-BD59-A6C34878D82A}">
                    <a16:rowId xmlns:a16="http://schemas.microsoft.com/office/drawing/2014/main" val="4246767117"/>
                  </a:ext>
                </a:extLst>
              </a:tr>
            </a:tbl>
          </a:graphicData>
        </a:graphic>
      </p:graphicFrame>
      <p:pic>
        <p:nvPicPr>
          <p:cNvPr id="4" name="Picture 3">
            <a:extLst>
              <a:ext uri="{FF2B5EF4-FFF2-40B4-BE49-F238E27FC236}">
                <a16:creationId xmlns:a16="http://schemas.microsoft.com/office/drawing/2014/main" id="{71118FDC-AE02-46B6-8451-365DF45C669E}"/>
              </a:ext>
            </a:extLst>
          </p:cNvPr>
          <p:cNvPicPr>
            <a:picLocks noChangeAspect="1"/>
          </p:cNvPicPr>
          <p:nvPr/>
        </p:nvPicPr>
        <p:blipFill>
          <a:blip r:embed="rId5"/>
          <a:stretch>
            <a:fillRect/>
          </a:stretch>
        </p:blipFill>
        <p:spPr>
          <a:xfrm>
            <a:off x="7702069" y="876765"/>
            <a:ext cx="3988219" cy="2870592"/>
          </a:xfrm>
          <a:prstGeom prst="rect">
            <a:avLst/>
          </a:prstGeom>
        </p:spPr>
      </p:pic>
      <p:pic>
        <p:nvPicPr>
          <p:cNvPr id="5" name="Picture 4">
            <a:extLst>
              <a:ext uri="{FF2B5EF4-FFF2-40B4-BE49-F238E27FC236}">
                <a16:creationId xmlns:a16="http://schemas.microsoft.com/office/drawing/2014/main" id="{FFE34E5F-2D19-4834-8E19-0E464F92CD1A}"/>
              </a:ext>
            </a:extLst>
          </p:cNvPr>
          <p:cNvPicPr>
            <a:picLocks noChangeAspect="1"/>
          </p:cNvPicPr>
          <p:nvPr/>
        </p:nvPicPr>
        <p:blipFill>
          <a:blip r:embed="rId6"/>
          <a:stretch>
            <a:fillRect/>
          </a:stretch>
        </p:blipFill>
        <p:spPr>
          <a:xfrm>
            <a:off x="7702069" y="3927953"/>
            <a:ext cx="4308310" cy="2422360"/>
          </a:xfrm>
          <a:prstGeom prst="rect">
            <a:avLst/>
          </a:prstGeom>
        </p:spPr>
      </p:pic>
      <p:pic>
        <p:nvPicPr>
          <p:cNvPr id="3" name="Audio 2">
            <a:hlinkClick r:id="" action="ppaction://media"/>
            <a:extLst>
              <a:ext uri="{FF2B5EF4-FFF2-40B4-BE49-F238E27FC236}">
                <a16:creationId xmlns:a16="http://schemas.microsoft.com/office/drawing/2014/main" id="{075F8CC3-D74F-4033-9A43-32DFA6B90052}"/>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1671300" y="6337300"/>
            <a:ext cx="304800" cy="304800"/>
          </a:xfrm>
          <a:prstGeom prst="rect">
            <a:avLst/>
          </a:prstGeom>
        </p:spPr>
      </p:pic>
    </p:spTree>
    <p:custDataLst>
      <p:tags r:id="rId1"/>
    </p:custDataLst>
    <p:extLst>
      <p:ext uri="{BB962C8B-B14F-4D97-AF65-F5344CB8AC3E}">
        <p14:creationId xmlns:p14="http://schemas.microsoft.com/office/powerpoint/2010/main" val="1572591466"/>
      </p:ext>
    </p:extLst>
  </p:cSld>
  <p:clrMapOvr>
    <a:masterClrMapping/>
  </p:clrMapOvr>
  <mc:AlternateContent xmlns:mc="http://schemas.openxmlformats.org/markup-compatibility/2006">
    <mc:Choice xmlns:p14="http://schemas.microsoft.com/office/powerpoint/2010/main" Requires="p14">
      <p:transition spd="slow" p14:dur="2000" advTm="20861"/>
    </mc:Choice>
    <mc:Fallback>
      <p:transition spd="slow" advTm="2086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AAB7F3A4-EE6A-45E1-B0EE-391F3816487F}"/>
              </a:ext>
            </a:extLst>
          </p:cNvPr>
          <p:cNvSpPr txBox="1">
            <a:spLocks noChangeArrowheads="1"/>
          </p:cNvSpPr>
          <p:nvPr/>
        </p:nvSpPr>
        <p:spPr>
          <a:xfrm>
            <a:off x="330200" y="398928"/>
            <a:ext cx="11531600" cy="95567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Trebuchet MS" panose="020B0603020202020204" pitchFamily="34" charset="0"/>
                <a:ea typeface="+mj-ea"/>
                <a:cs typeface="+mj-cs"/>
              </a:defRPr>
            </a:lvl1pPr>
          </a:lstStyle>
          <a:p>
            <a:r>
              <a:rPr lang="en-GB" altLang="en-US" dirty="0">
                <a:solidFill>
                  <a:schemeClr val="bg1"/>
                </a:solidFill>
              </a:rPr>
              <a:t>Significant Manned Missions</a:t>
            </a:r>
          </a:p>
        </p:txBody>
      </p:sp>
      <p:graphicFrame>
        <p:nvGraphicFramePr>
          <p:cNvPr id="2" name="Table 4">
            <a:extLst>
              <a:ext uri="{FF2B5EF4-FFF2-40B4-BE49-F238E27FC236}">
                <a16:creationId xmlns:a16="http://schemas.microsoft.com/office/drawing/2014/main" id="{8C47D92A-46CD-4474-BABF-94DA19D26A0F}"/>
              </a:ext>
            </a:extLst>
          </p:cNvPr>
          <p:cNvGraphicFramePr>
            <a:graphicFrameLocks noGrp="1"/>
          </p:cNvGraphicFramePr>
          <p:nvPr>
            <p:extLst>
              <p:ext uri="{D42A27DB-BD31-4B8C-83A1-F6EECF244321}">
                <p14:modId xmlns:p14="http://schemas.microsoft.com/office/powerpoint/2010/main" val="3886236966"/>
              </p:ext>
            </p:extLst>
          </p:nvPr>
        </p:nvGraphicFramePr>
        <p:xfrm>
          <a:off x="330200" y="1476992"/>
          <a:ext cx="6978612" cy="4663346"/>
        </p:xfrm>
        <a:graphic>
          <a:graphicData uri="http://schemas.openxmlformats.org/drawingml/2006/table">
            <a:tbl>
              <a:tblPr firstRow="1" bandRow="1">
                <a:tableStyleId>{5C22544A-7EE6-4342-B048-85BDC9FD1C3A}</a:tableStyleId>
              </a:tblPr>
              <a:tblGrid>
                <a:gridCol w="2491537">
                  <a:extLst>
                    <a:ext uri="{9D8B030D-6E8A-4147-A177-3AD203B41FA5}">
                      <a16:colId xmlns:a16="http://schemas.microsoft.com/office/drawing/2014/main" val="2340098582"/>
                    </a:ext>
                  </a:extLst>
                </a:gridCol>
                <a:gridCol w="4487075">
                  <a:extLst>
                    <a:ext uri="{9D8B030D-6E8A-4147-A177-3AD203B41FA5}">
                      <a16:colId xmlns:a16="http://schemas.microsoft.com/office/drawing/2014/main" val="3739927363"/>
                    </a:ext>
                  </a:extLst>
                </a:gridCol>
              </a:tblGrid>
              <a:tr h="561325">
                <a:tc>
                  <a:txBody>
                    <a:bodyPr/>
                    <a:lstStyle/>
                    <a:p>
                      <a:pPr algn="ctr"/>
                      <a:r>
                        <a:rPr lang="en-GB" sz="2800" b="1" dirty="0">
                          <a:solidFill>
                            <a:schemeClr val="tx1"/>
                          </a:solidFill>
                          <a:latin typeface="Trebuchet MS" panose="020B0603020202020204" pitchFamily="34" charset="0"/>
                        </a:rPr>
                        <a:t>Mission: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82D8"/>
                    </a:solidFill>
                  </a:tcPr>
                </a:tc>
                <a:tc>
                  <a:txBody>
                    <a:bodyPr/>
                    <a:lstStyle/>
                    <a:p>
                      <a:pPr algn="ctr"/>
                      <a:r>
                        <a:rPr lang="en-GB" sz="2800" b="0" dirty="0">
                          <a:solidFill>
                            <a:schemeClr val="tx1"/>
                          </a:solidFill>
                          <a:latin typeface="Trebuchet MS" panose="020B0603020202020204" pitchFamily="34" charset="0"/>
                        </a:rPr>
                        <a:t>Apollo 11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C8EE"/>
                    </a:solidFill>
                  </a:tcPr>
                </a:tc>
                <a:extLst>
                  <a:ext uri="{0D108BD9-81ED-4DB2-BD59-A6C34878D82A}">
                    <a16:rowId xmlns:a16="http://schemas.microsoft.com/office/drawing/2014/main" val="4152198891"/>
                  </a:ext>
                </a:extLst>
              </a:tr>
              <a:tr h="596821">
                <a:tc>
                  <a:txBody>
                    <a:bodyPr/>
                    <a:lstStyle/>
                    <a:p>
                      <a:pPr algn="ctr"/>
                      <a:r>
                        <a:rPr lang="en-GB" sz="2800" b="1" dirty="0">
                          <a:solidFill>
                            <a:schemeClr val="tx1"/>
                          </a:solidFill>
                          <a:latin typeface="Trebuchet MS" panose="020B0603020202020204" pitchFamily="34" charset="0"/>
                        </a:rPr>
                        <a:t>Launch Date: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82D8"/>
                    </a:solidFill>
                  </a:tcPr>
                </a:tc>
                <a:tc>
                  <a:txBody>
                    <a:bodyPr/>
                    <a:lstStyle/>
                    <a:p>
                      <a:pPr algn="ctr"/>
                      <a:r>
                        <a:rPr lang="en-GB" sz="2800" b="0" dirty="0">
                          <a:solidFill>
                            <a:schemeClr val="tx1"/>
                          </a:solidFill>
                          <a:latin typeface="Trebuchet MS" panose="020B0603020202020204" pitchFamily="34" charset="0"/>
                        </a:rPr>
                        <a:t>20</a:t>
                      </a:r>
                      <a:r>
                        <a:rPr lang="en-GB" sz="2800" b="0" baseline="30000" dirty="0">
                          <a:solidFill>
                            <a:schemeClr val="tx1"/>
                          </a:solidFill>
                          <a:latin typeface="Trebuchet MS" panose="020B0603020202020204" pitchFamily="34" charset="0"/>
                        </a:rPr>
                        <a:t>th</a:t>
                      </a:r>
                      <a:r>
                        <a:rPr lang="en-GB" sz="2800" b="0" dirty="0">
                          <a:solidFill>
                            <a:schemeClr val="tx1"/>
                          </a:solidFill>
                          <a:latin typeface="Trebuchet MS" panose="020B0603020202020204" pitchFamily="34" charset="0"/>
                        </a:rPr>
                        <a:t> July 1969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C8EE"/>
                    </a:solidFill>
                  </a:tcPr>
                </a:tc>
                <a:extLst>
                  <a:ext uri="{0D108BD9-81ED-4DB2-BD59-A6C34878D82A}">
                    <a16:rowId xmlns:a16="http://schemas.microsoft.com/office/drawing/2014/main" val="146826475"/>
                  </a:ext>
                </a:extLst>
              </a:tr>
              <a:tr h="3305658">
                <a:tc>
                  <a:txBody>
                    <a:bodyPr/>
                    <a:lstStyle/>
                    <a:p>
                      <a:pPr algn="ctr"/>
                      <a:r>
                        <a:rPr lang="en-GB" sz="2800" b="1" dirty="0">
                          <a:solidFill>
                            <a:schemeClr val="tx1"/>
                          </a:solidFill>
                          <a:latin typeface="Trebuchet MS" panose="020B0603020202020204" pitchFamily="34" charset="0"/>
                        </a:rPr>
                        <a:t>Purpose: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82D8"/>
                    </a:solidFill>
                  </a:tcPr>
                </a:tc>
                <a:tc>
                  <a:txBody>
                    <a:bodyPr/>
                    <a:lstStyle/>
                    <a:p>
                      <a:pPr algn="ctr"/>
                      <a:r>
                        <a:rPr lang="en-GB" sz="2800" b="0" dirty="0">
                          <a:solidFill>
                            <a:schemeClr val="tx1"/>
                          </a:solidFill>
                          <a:latin typeface="Trebuchet MS" panose="020B0603020202020204" pitchFamily="34" charset="0"/>
                        </a:rPr>
                        <a:t>The first manned spaceflight to successfully complete the national goal set by President John F. Kennedy eight years prior: to perform a crewed lunar landing and return to Earth.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C8EE"/>
                    </a:solidFill>
                  </a:tcPr>
                </a:tc>
                <a:extLst>
                  <a:ext uri="{0D108BD9-81ED-4DB2-BD59-A6C34878D82A}">
                    <a16:rowId xmlns:a16="http://schemas.microsoft.com/office/drawing/2014/main" val="4246767117"/>
                  </a:ext>
                </a:extLst>
              </a:tr>
            </a:tbl>
          </a:graphicData>
        </a:graphic>
      </p:graphicFrame>
      <p:pic>
        <p:nvPicPr>
          <p:cNvPr id="3" name="Picture 2">
            <a:extLst>
              <a:ext uri="{FF2B5EF4-FFF2-40B4-BE49-F238E27FC236}">
                <a16:creationId xmlns:a16="http://schemas.microsoft.com/office/drawing/2014/main" id="{1B751DB1-377F-4611-BDDC-E1D2CD578751}"/>
              </a:ext>
            </a:extLst>
          </p:cNvPr>
          <p:cNvPicPr>
            <a:picLocks noChangeAspect="1"/>
          </p:cNvPicPr>
          <p:nvPr/>
        </p:nvPicPr>
        <p:blipFill>
          <a:blip r:embed="rId5"/>
          <a:stretch>
            <a:fillRect/>
          </a:stretch>
        </p:blipFill>
        <p:spPr>
          <a:xfrm>
            <a:off x="7553452" y="269271"/>
            <a:ext cx="4456927" cy="3500525"/>
          </a:xfrm>
          <a:prstGeom prst="rect">
            <a:avLst/>
          </a:prstGeom>
        </p:spPr>
      </p:pic>
      <p:pic>
        <p:nvPicPr>
          <p:cNvPr id="7" name="Picture 6">
            <a:extLst>
              <a:ext uri="{FF2B5EF4-FFF2-40B4-BE49-F238E27FC236}">
                <a16:creationId xmlns:a16="http://schemas.microsoft.com/office/drawing/2014/main" id="{ECD7F49F-B1B5-4555-990A-D32661DBBE69}"/>
              </a:ext>
            </a:extLst>
          </p:cNvPr>
          <p:cNvPicPr>
            <a:picLocks noChangeAspect="1"/>
          </p:cNvPicPr>
          <p:nvPr/>
        </p:nvPicPr>
        <p:blipFill>
          <a:blip r:embed="rId6"/>
          <a:stretch>
            <a:fillRect/>
          </a:stretch>
        </p:blipFill>
        <p:spPr>
          <a:xfrm>
            <a:off x="8285329" y="4022025"/>
            <a:ext cx="3116466" cy="2668869"/>
          </a:xfrm>
          <a:prstGeom prst="rect">
            <a:avLst/>
          </a:prstGeom>
        </p:spPr>
      </p:pic>
      <p:pic>
        <p:nvPicPr>
          <p:cNvPr id="4" name="Audio 3">
            <a:hlinkClick r:id="" action="ppaction://media"/>
            <a:extLst>
              <a:ext uri="{FF2B5EF4-FFF2-40B4-BE49-F238E27FC236}">
                <a16:creationId xmlns:a16="http://schemas.microsoft.com/office/drawing/2014/main" id="{8763424B-34FB-4697-B6FB-0A940FE0F9C5}"/>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1671300" y="6337300"/>
            <a:ext cx="304800" cy="304800"/>
          </a:xfrm>
          <a:prstGeom prst="rect">
            <a:avLst/>
          </a:prstGeom>
        </p:spPr>
      </p:pic>
    </p:spTree>
    <p:custDataLst>
      <p:tags r:id="rId1"/>
    </p:custDataLst>
    <p:extLst>
      <p:ext uri="{BB962C8B-B14F-4D97-AF65-F5344CB8AC3E}">
        <p14:creationId xmlns:p14="http://schemas.microsoft.com/office/powerpoint/2010/main" val="611870027"/>
      </p:ext>
    </p:extLst>
  </p:cSld>
  <p:clrMapOvr>
    <a:masterClrMapping/>
  </p:clrMapOvr>
  <mc:AlternateContent xmlns:mc="http://schemas.openxmlformats.org/markup-compatibility/2006">
    <mc:Choice xmlns:p14="http://schemas.microsoft.com/office/powerpoint/2010/main" Requires="p14">
      <p:transition spd="slow" p14:dur="2000" advTm="25551"/>
    </mc:Choice>
    <mc:Fallback>
      <p:transition spd="slow" advTm="2555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AAB7F3A4-EE6A-45E1-B0EE-391F3816487F}"/>
              </a:ext>
            </a:extLst>
          </p:cNvPr>
          <p:cNvSpPr txBox="1">
            <a:spLocks noChangeArrowheads="1"/>
          </p:cNvSpPr>
          <p:nvPr/>
        </p:nvSpPr>
        <p:spPr>
          <a:xfrm>
            <a:off x="330200" y="398928"/>
            <a:ext cx="11531600" cy="95567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Trebuchet MS" panose="020B0603020202020204" pitchFamily="34" charset="0"/>
                <a:ea typeface="+mj-ea"/>
                <a:cs typeface="+mj-cs"/>
              </a:defRPr>
            </a:lvl1pPr>
          </a:lstStyle>
          <a:p>
            <a:r>
              <a:rPr lang="en-GB" altLang="en-US" dirty="0">
                <a:solidFill>
                  <a:schemeClr val="bg1"/>
                </a:solidFill>
              </a:rPr>
              <a:t>Significant Manned Missions</a:t>
            </a:r>
          </a:p>
        </p:txBody>
      </p:sp>
      <p:graphicFrame>
        <p:nvGraphicFramePr>
          <p:cNvPr id="2" name="Table 4">
            <a:extLst>
              <a:ext uri="{FF2B5EF4-FFF2-40B4-BE49-F238E27FC236}">
                <a16:creationId xmlns:a16="http://schemas.microsoft.com/office/drawing/2014/main" id="{8C47D92A-46CD-4474-BABF-94DA19D26A0F}"/>
              </a:ext>
            </a:extLst>
          </p:cNvPr>
          <p:cNvGraphicFramePr>
            <a:graphicFrameLocks noGrp="1"/>
          </p:cNvGraphicFramePr>
          <p:nvPr>
            <p:extLst>
              <p:ext uri="{D42A27DB-BD31-4B8C-83A1-F6EECF244321}">
                <p14:modId xmlns:p14="http://schemas.microsoft.com/office/powerpoint/2010/main" val="3045425230"/>
              </p:ext>
            </p:extLst>
          </p:nvPr>
        </p:nvGraphicFramePr>
        <p:xfrm>
          <a:off x="330200" y="1476992"/>
          <a:ext cx="7175734" cy="5090066"/>
        </p:xfrm>
        <a:graphic>
          <a:graphicData uri="http://schemas.openxmlformats.org/drawingml/2006/table">
            <a:tbl>
              <a:tblPr firstRow="1" bandRow="1">
                <a:tableStyleId>{5C22544A-7EE6-4342-B048-85BDC9FD1C3A}</a:tableStyleId>
              </a:tblPr>
              <a:tblGrid>
                <a:gridCol w="2561914">
                  <a:extLst>
                    <a:ext uri="{9D8B030D-6E8A-4147-A177-3AD203B41FA5}">
                      <a16:colId xmlns:a16="http://schemas.microsoft.com/office/drawing/2014/main" val="2340098582"/>
                    </a:ext>
                  </a:extLst>
                </a:gridCol>
                <a:gridCol w="4613820">
                  <a:extLst>
                    <a:ext uri="{9D8B030D-6E8A-4147-A177-3AD203B41FA5}">
                      <a16:colId xmlns:a16="http://schemas.microsoft.com/office/drawing/2014/main" val="3739927363"/>
                    </a:ext>
                  </a:extLst>
                </a:gridCol>
              </a:tblGrid>
              <a:tr h="561325">
                <a:tc>
                  <a:txBody>
                    <a:bodyPr/>
                    <a:lstStyle/>
                    <a:p>
                      <a:pPr algn="ctr"/>
                      <a:r>
                        <a:rPr lang="en-GB" sz="2800" b="1" dirty="0">
                          <a:solidFill>
                            <a:schemeClr val="tx1"/>
                          </a:solidFill>
                          <a:latin typeface="Trebuchet MS" panose="020B0603020202020204" pitchFamily="34" charset="0"/>
                        </a:rPr>
                        <a:t>Mission: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82D8"/>
                    </a:solidFill>
                  </a:tcPr>
                </a:tc>
                <a:tc>
                  <a:txBody>
                    <a:bodyPr/>
                    <a:lstStyle/>
                    <a:p>
                      <a:pPr algn="ctr"/>
                      <a:r>
                        <a:rPr lang="en-GB" sz="2800" b="0" dirty="0">
                          <a:solidFill>
                            <a:schemeClr val="tx1"/>
                          </a:solidFill>
                          <a:latin typeface="Trebuchet MS" panose="020B0603020202020204" pitchFamily="34" charset="0"/>
                        </a:rPr>
                        <a:t>Expedition 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C8EE"/>
                    </a:solidFill>
                  </a:tcPr>
                </a:tc>
                <a:extLst>
                  <a:ext uri="{0D108BD9-81ED-4DB2-BD59-A6C34878D82A}">
                    <a16:rowId xmlns:a16="http://schemas.microsoft.com/office/drawing/2014/main" val="4152198891"/>
                  </a:ext>
                </a:extLst>
              </a:tr>
              <a:tr h="596821">
                <a:tc>
                  <a:txBody>
                    <a:bodyPr/>
                    <a:lstStyle/>
                    <a:p>
                      <a:pPr algn="ctr"/>
                      <a:r>
                        <a:rPr lang="en-GB" sz="2800" b="1" dirty="0">
                          <a:solidFill>
                            <a:schemeClr val="tx1"/>
                          </a:solidFill>
                          <a:latin typeface="Trebuchet MS" panose="020B0603020202020204" pitchFamily="34" charset="0"/>
                        </a:rPr>
                        <a:t>Launch Date: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82D8"/>
                    </a:solidFill>
                  </a:tcPr>
                </a:tc>
                <a:tc>
                  <a:txBody>
                    <a:bodyPr/>
                    <a:lstStyle/>
                    <a:p>
                      <a:pPr algn="ctr"/>
                      <a:r>
                        <a:rPr lang="en-GB" sz="2800" b="0" dirty="0">
                          <a:solidFill>
                            <a:schemeClr val="tx1"/>
                          </a:solidFill>
                          <a:latin typeface="Trebuchet MS" panose="020B0603020202020204" pitchFamily="34" charset="0"/>
                        </a:rPr>
                        <a:t>2</a:t>
                      </a:r>
                      <a:r>
                        <a:rPr lang="en-GB" sz="2800" b="0" baseline="30000" dirty="0">
                          <a:solidFill>
                            <a:schemeClr val="tx1"/>
                          </a:solidFill>
                          <a:latin typeface="Trebuchet MS" panose="020B0603020202020204" pitchFamily="34" charset="0"/>
                        </a:rPr>
                        <a:t>nd</a:t>
                      </a:r>
                      <a:r>
                        <a:rPr lang="en-GB" sz="2800" b="0" dirty="0">
                          <a:solidFill>
                            <a:schemeClr val="tx1"/>
                          </a:solidFill>
                          <a:latin typeface="Trebuchet MS" panose="020B0603020202020204" pitchFamily="34" charset="0"/>
                        </a:rPr>
                        <a:t> November 2000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C8EE"/>
                    </a:solidFill>
                  </a:tcPr>
                </a:tc>
                <a:extLst>
                  <a:ext uri="{0D108BD9-81ED-4DB2-BD59-A6C34878D82A}">
                    <a16:rowId xmlns:a16="http://schemas.microsoft.com/office/drawing/2014/main" val="146826475"/>
                  </a:ext>
                </a:extLst>
              </a:tr>
              <a:tr h="3305658">
                <a:tc>
                  <a:txBody>
                    <a:bodyPr/>
                    <a:lstStyle/>
                    <a:p>
                      <a:pPr algn="ctr"/>
                      <a:r>
                        <a:rPr lang="en-GB" sz="2800" b="1" dirty="0">
                          <a:solidFill>
                            <a:schemeClr val="tx1"/>
                          </a:solidFill>
                          <a:latin typeface="Trebuchet MS" panose="020B0603020202020204" pitchFamily="34" charset="0"/>
                        </a:rPr>
                        <a:t>Purpose: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82D8"/>
                    </a:solidFill>
                  </a:tcPr>
                </a:tc>
                <a:tc>
                  <a:txBody>
                    <a:bodyPr/>
                    <a:lstStyle/>
                    <a:p>
                      <a:pPr algn="ctr"/>
                      <a:r>
                        <a:rPr lang="en-GB" sz="2800" b="0" dirty="0">
                          <a:solidFill>
                            <a:schemeClr val="tx1"/>
                          </a:solidFill>
                          <a:latin typeface="Trebuchet MS" panose="020B0603020202020204" pitchFamily="34" charset="0"/>
                        </a:rPr>
                        <a:t>The first long-duration stay on the International Space Station (ISS). The three-person crew stayed aboard the station for 136 days. It was the beginning of an uninterrupted human presence on the station which continues today.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C8EE"/>
                    </a:solidFill>
                  </a:tcPr>
                </a:tc>
                <a:extLst>
                  <a:ext uri="{0D108BD9-81ED-4DB2-BD59-A6C34878D82A}">
                    <a16:rowId xmlns:a16="http://schemas.microsoft.com/office/drawing/2014/main" val="4246767117"/>
                  </a:ext>
                </a:extLst>
              </a:tr>
            </a:tbl>
          </a:graphicData>
        </a:graphic>
      </p:graphicFrame>
      <p:pic>
        <p:nvPicPr>
          <p:cNvPr id="4" name="Picture 3">
            <a:extLst>
              <a:ext uri="{FF2B5EF4-FFF2-40B4-BE49-F238E27FC236}">
                <a16:creationId xmlns:a16="http://schemas.microsoft.com/office/drawing/2014/main" id="{706A7639-BE74-443A-BF49-4898B4D4D241}"/>
              </a:ext>
            </a:extLst>
          </p:cNvPr>
          <p:cNvPicPr>
            <a:picLocks noChangeAspect="1"/>
          </p:cNvPicPr>
          <p:nvPr/>
        </p:nvPicPr>
        <p:blipFill>
          <a:blip r:embed="rId5"/>
          <a:stretch>
            <a:fillRect/>
          </a:stretch>
        </p:blipFill>
        <p:spPr>
          <a:xfrm>
            <a:off x="7808764" y="845190"/>
            <a:ext cx="4053036" cy="2583810"/>
          </a:xfrm>
          <a:prstGeom prst="rect">
            <a:avLst/>
          </a:prstGeom>
        </p:spPr>
      </p:pic>
      <p:pic>
        <p:nvPicPr>
          <p:cNvPr id="5" name="Picture 4">
            <a:extLst>
              <a:ext uri="{FF2B5EF4-FFF2-40B4-BE49-F238E27FC236}">
                <a16:creationId xmlns:a16="http://schemas.microsoft.com/office/drawing/2014/main" id="{E9A498A6-40E8-43AC-AD7C-3AC2133D175B}"/>
              </a:ext>
            </a:extLst>
          </p:cNvPr>
          <p:cNvPicPr>
            <a:picLocks noChangeAspect="1"/>
          </p:cNvPicPr>
          <p:nvPr/>
        </p:nvPicPr>
        <p:blipFill>
          <a:blip r:embed="rId6"/>
          <a:stretch>
            <a:fillRect/>
          </a:stretch>
        </p:blipFill>
        <p:spPr>
          <a:xfrm>
            <a:off x="8048566" y="3663211"/>
            <a:ext cx="3730528" cy="2984422"/>
          </a:xfrm>
          <a:prstGeom prst="rect">
            <a:avLst/>
          </a:prstGeom>
        </p:spPr>
      </p:pic>
      <p:pic>
        <p:nvPicPr>
          <p:cNvPr id="3" name="Audio 2">
            <a:hlinkClick r:id="" action="ppaction://media"/>
            <a:extLst>
              <a:ext uri="{FF2B5EF4-FFF2-40B4-BE49-F238E27FC236}">
                <a16:creationId xmlns:a16="http://schemas.microsoft.com/office/drawing/2014/main" id="{A443C2A1-9FA0-4921-BBC9-82D878531552}"/>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1671300" y="6337300"/>
            <a:ext cx="304800" cy="304800"/>
          </a:xfrm>
          <a:prstGeom prst="rect">
            <a:avLst/>
          </a:prstGeom>
        </p:spPr>
      </p:pic>
    </p:spTree>
    <p:custDataLst>
      <p:tags r:id="rId1"/>
    </p:custDataLst>
    <p:extLst>
      <p:ext uri="{BB962C8B-B14F-4D97-AF65-F5344CB8AC3E}">
        <p14:creationId xmlns:p14="http://schemas.microsoft.com/office/powerpoint/2010/main" val="2869675809"/>
      </p:ext>
    </p:extLst>
  </p:cSld>
  <p:clrMapOvr>
    <a:masterClrMapping/>
  </p:clrMapOvr>
  <mc:AlternateContent xmlns:mc="http://schemas.openxmlformats.org/markup-compatibility/2006">
    <mc:Choice xmlns:p14="http://schemas.microsoft.com/office/powerpoint/2010/main" Requires="p14">
      <p:transition spd="slow" p14:dur="2000" advTm="44545"/>
    </mc:Choice>
    <mc:Fallback>
      <p:transition spd="slow" advTm="4454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a:extLst>
              <a:ext uri="{FF2B5EF4-FFF2-40B4-BE49-F238E27FC236}">
                <a16:creationId xmlns:a16="http://schemas.microsoft.com/office/drawing/2014/main" id="{6EC8073B-6709-4CB7-ACF4-A4A27234B7CC}"/>
              </a:ext>
            </a:extLst>
          </p:cNvPr>
          <p:cNvSpPr txBox="1">
            <a:spLocks noChangeArrowheads="1"/>
          </p:cNvSpPr>
          <p:nvPr/>
        </p:nvSpPr>
        <p:spPr>
          <a:xfrm>
            <a:off x="112294" y="213803"/>
            <a:ext cx="12079706" cy="95567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Trebuchet MS" panose="020B0603020202020204" pitchFamily="34" charset="0"/>
                <a:ea typeface="+mj-ea"/>
                <a:cs typeface="+mj-cs"/>
              </a:defRPr>
            </a:lvl1pPr>
          </a:lstStyle>
          <a:p>
            <a:r>
              <a:rPr lang="en-GB" altLang="en-US" dirty="0">
                <a:solidFill>
                  <a:schemeClr val="bg1"/>
                </a:solidFill>
              </a:rPr>
              <a:t>Your Task: Information Leaflet for an Astronaut</a:t>
            </a:r>
          </a:p>
        </p:txBody>
      </p:sp>
      <p:sp>
        <p:nvSpPr>
          <p:cNvPr id="8" name="Content Placeholder 2">
            <a:extLst>
              <a:ext uri="{FF2B5EF4-FFF2-40B4-BE49-F238E27FC236}">
                <a16:creationId xmlns:a16="http://schemas.microsoft.com/office/drawing/2014/main" id="{E88989B5-28F2-4B73-8D8E-9F57B38B332D}"/>
              </a:ext>
            </a:extLst>
          </p:cNvPr>
          <p:cNvSpPr txBox="1">
            <a:spLocks/>
          </p:cNvSpPr>
          <p:nvPr/>
        </p:nvSpPr>
        <p:spPr>
          <a:xfrm>
            <a:off x="253734" y="1169478"/>
            <a:ext cx="4649245" cy="5354737"/>
          </a:xfrm>
          <a:prstGeom prst="rect">
            <a:avLst/>
          </a:prstGeom>
          <a:solidFill>
            <a:srgbClr val="DEC8EE"/>
          </a:solidFill>
          <a:ln w="38100">
            <a:solidFill>
              <a:srgbClr val="7030A0"/>
            </a:solidFill>
          </a:ln>
        </p:spPr>
        <p:txBody>
          <a:bodyPr anchor="ct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rebuchet MS" panose="020B0603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rebuchet MS" panose="020B06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rebuchet MS" panose="020B06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rebuchet MS" panose="020B0603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rebuchet MS" panose="020B06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2600" dirty="0">
                <a:ln>
                  <a:solidFill>
                    <a:schemeClr val="tx1"/>
                  </a:solidFill>
                </a:ln>
                <a:solidFill>
                  <a:srgbClr val="A162D0"/>
                </a:solidFill>
              </a:rPr>
              <a:t>You are an engineer at NASA.</a:t>
            </a:r>
          </a:p>
          <a:p>
            <a:pPr marL="0" indent="0" algn="ctr">
              <a:buFont typeface="Arial" panose="020B0604020202020204" pitchFamily="34" charset="0"/>
              <a:buNone/>
            </a:pPr>
            <a:r>
              <a:rPr lang="en-GB" sz="2600" dirty="0">
                <a:ln>
                  <a:solidFill>
                    <a:schemeClr val="tx1"/>
                  </a:solidFill>
                </a:ln>
                <a:solidFill>
                  <a:srgbClr val="A162D0"/>
                </a:solidFill>
              </a:rPr>
              <a:t>Choose an manned space mission. You can select one of the ones outlined already or pick one of you own.</a:t>
            </a:r>
          </a:p>
          <a:p>
            <a:pPr marL="0" indent="0" algn="ctr">
              <a:buFont typeface="Arial" panose="020B0604020202020204" pitchFamily="34" charset="0"/>
              <a:buNone/>
            </a:pPr>
            <a:r>
              <a:rPr lang="en-GB" sz="2600" dirty="0">
                <a:ln>
                  <a:solidFill>
                    <a:schemeClr val="tx1"/>
                  </a:solidFill>
                </a:ln>
                <a:solidFill>
                  <a:srgbClr val="A162D0"/>
                </a:solidFill>
              </a:rPr>
              <a:t>Carry out some online  research into the mission.</a:t>
            </a:r>
          </a:p>
          <a:p>
            <a:pPr marL="0" indent="0" algn="ctr">
              <a:buFont typeface="Arial" panose="020B0604020202020204" pitchFamily="34" charset="0"/>
              <a:buNone/>
            </a:pPr>
            <a:r>
              <a:rPr lang="en-GB" sz="2600" dirty="0">
                <a:ln>
                  <a:solidFill>
                    <a:schemeClr val="tx1"/>
                  </a:solidFill>
                </a:ln>
                <a:solidFill>
                  <a:srgbClr val="A162D0"/>
                </a:solidFill>
              </a:rPr>
              <a:t>Write a information leaflet for the astronauts outlining:</a:t>
            </a:r>
          </a:p>
          <a:p>
            <a:pPr algn="ctr"/>
            <a:r>
              <a:rPr lang="en-GB" sz="2600" dirty="0">
                <a:ln>
                  <a:solidFill>
                    <a:schemeClr val="tx1"/>
                  </a:solidFill>
                </a:ln>
                <a:solidFill>
                  <a:srgbClr val="A162D0"/>
                </a:solidFill>
              </a:rPr>
              <a:t>The mission objective(s);</a:t>
            </a:r>
          </a:p>
          <a:p>
            <a:pPr algn="ctr"/>
            <a:r>
              <a:rPr lang="en-GB" sz="2600" dirty="0">
                <a:ln>
                  <a:solidFill>
                    <a:schemeClr val="tx1"/>
                  </a:solidFill>
                </a:ln>
                <a:solidFill>
                  <a:srgbClr val="A162D0"/>
                </a:solidFill>
              </a:rPr>
              <a:t>The risks associated with manned space travel;</a:t>
            </a:r>
          </a:p>
          <a:p>
            <a:pPr algn="ctr"/>
            <a:r>
              <a:rPr lang="en-GB" sz="2600" dirty="0">
                <a:ln>
                  <a:solidFill>
                    <a:schemeClr val="tx1"/>
                  </a:solidFill>
                </a:ln>
                <a:solidFill>
                  <a:srgbClr val="A162D0"/>
                </a:solidFill>
              </a:rPr>
              <a:t>Any other interesting facts.</a:t>
            </a:r>
          </a:p>
        </p:txBody>
      </p:sp>
      <p:graphicFrame>
        <p:nvGraphicFramePr>
          <p:cNvPr id="9" name="Table 8">
            <a:extLst>
              <a:ext uri="{FF2B5EF4-FFF2-40B4-BE49-F238E27FC236}">
                <a16:creationId xmlns:a16="http://schemas.microsoft.com/office/drawing/2014/main" id="{6026A232-06A8-413F-B510-30712220F1E5}"/>
              </a:ext>
            </a:extLst>
          </p:cNvPr>
          <p:cNvGraphicFramePr>
            <a:graphicFrameLocks noGrp="1"/>
          </p:cNvGraphicFramePr>
          <p:nvPr>
            <p:extLst>
              <p:ext uri="{D42A27DB-BD31-4B8C-83A1-F6EECF244321}">
                <p14:modId xmlns:p14="http://schemas.microsoft.com/office/powerpoint/2010/main" val="2201057886"/>
              </p:ext>
            </p:extLst>
          </p:nvPr>
        </p:nvGraphicFramePr>
        <p:xfrm>
          <a:off x="5044418" y="1120809"/>
          <a:ext cx="6950998" cy="5400000"/>
        </p:xfrm>
        <a:graphic>
          <a:graphicData uri="http://schemas.openxmlformats.org/drawingml/2006/table">
            <a:tbl>
              <a:tblPr firstRow="1" bandRow="1">
                <a:tableStyleId>{5C22544A-7EE6-4342-B048-85BDC9FD1C3A}</a:tableStyleId>
              </a:tblPr>
              <a:tblGrid>
                <a:gridCol w="540000">
                  <a:extLst>
                    <a:ext uri="{9D8B030D-6E8A-4147-A177-3AD203B41FA5}">
                      <a16:colId xmlns:a16="http://schemas.microsoft.com/office/drawing/2014/main" val="2148996192"/>
                    </a:ext>
                  </a:extLst>
                </a:gridCol>
                <a:gridCol w="6410998">
                  <a:extLst>
                    <a:ext uri="{9D8B030D-6E8A-4147-A177-3AD203B41FA5}">
                      <a16:colId xmlns:a16="http://schemas.microsoft.com/office/drawing/2014/main" val="1736509979"/>
                    </a:ext>
                  </a:extLst>
                </a:gridCol>
              </a:tblGrid>
              <a:tr h="602587">
                <a:tc gridSpan="2">
                  <a:txBody>
                    <a:bodyPr/>
                    <a:lstStyle/>
                    <a:p>
                      <a:pPr algn="ctr"/>
                      <a:r>
                        <a:rPr lang="en-GB" sz="2400" dirty="0">
                          <a:solidFill>
                            <a:schemeClr val="tx1"/>
                          </a:solidFill>
                          <a:latin typeface="Trebuchet MS" panose="020B0603020202020204" pitchFamily="34" charset="0"/>
                        </a:rPr>
                        <a:t>Success Criteria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82D8"/>
                    </a:solidFill>
                  </a:tcPr>
                </a:tc>
                <a:tc hMerge="1">
                  <a:txBody>
                    <a:bodyPr/>
                    <a:lstStyle/>
                    <a:p>
                      <a:endParaRPr lang="en-GB" dirty="0">
                        <a:solidFill>
                          <a:schemeClr val="tx1"/>
                        </a:solidFill>
                      </a:endParaRPr>
                    </a:p>
                  </a:txBody>
                  <a:tcPr/>
                </a:tc>
                <a:extLst>
                  <a:ext uri="{0D108BD9-81ED-4DB2-BD59-A6C34878D82A}">
                    <a16:rowId xmlns:a16="http://schemas.microsoft.com/office/drawing/2014/main" val="1222869088"/>
                  </a:ext>
                </a:extLst>
              </a:tr>
              <a:tr h="3065242">
                <a:tc>
                  <a:txBody>
                    <a:bodyPr/>
                    <a:lstStyle/>
                    <a:p>
                      <a:pPr algn="ctr"/>
                      <a:r>
                        <a:rPr lang="en-GB" sz="2400" dirty="0">
                          <a:solidFill>
                            <a:schemeClr val="tx1"/>
                          </a:solidFill>
                          <a:latin typeface="Trebuchet MS" panose="020B0603020202020204" pitchFamily="34" charset="0"/>
                        </a:rPr>
                        <a:t>Content</a:t>
                      </a: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39CE0"/>
                    </a:solidFill>
                  </a:tcPr>
                </a:tc>
                <a:tc>
                  <a:txBody>
                    <a:bodyPr/>
                    <a:lstStyle/>
                    <a:p>
                      <a:pPr marL="342900" lvl="0" indent="-342900" algn="l">
                        <a:lnSpc>
                          <a:spcPct val="107000"/>
                        </a:lnSpc>
                        <a:spcAft>
                          <a:spcPts val="80"/>
                        </a:spcAft>
                        <a:buFont typeface="Wingdings" panose="05000000000000000000" pitchFamily="2" charset="2"/>
                        <a:buChar char=""/>
                      </a:pPr>
                      <a:r>
                        <a:rPr lang="en-GB" sz="2400" b="0" dirty="0">
                          <a:solidFill>
                            <a:srgbClr val="000000"/>
                          </a:solidFill>
                          <a:effectLst/>
                          <a:latin typeface="Trebuchet MS" panose="020B0603020202020204" pitchFamily="34" charset="0"/>
                          <a:ea typeface="Calibri" panose="020F0502020204030204" pitchFamily="34" charset="0"/>
                        </a:rPr>
                        <a:t>I have gathered information from at least three sources and I have recorded my sources.</a:t>
                      </a:r>
                    </a:p>
                    <a:p>
                      <a:pPr marL="342900" lvl="0" indent="-342900" algn="l">
                        <a:lnSpc>
                          <a:spcPct val="107000"/>
                        </a:lnSpc>
                        <a:spcAft>
                          <a:spcPts val="80"/>
                        </a:spcAft>
                        <a:buFont typeface="Wingdings" panose="05000000000000000000" pitchFamily="2" charset="2"/>
                        <a:buChar char=""/>
                      </a:pPr>
                      <a:r>
                        <a:rPr lang="en-GB" sz="2400" b="0" dirty="0">
                          <a:solidFill>
                            <a:srgbClr val="000000"/>
                          </a:solidFill>
                          <a:effectLst/>
                          <a:latin typeface="Trebuchet MS" panose="020B0603020202020204" pitchFamily="34" charset="0"/>
                          <a:ea typeface="Calibri" panose="020F0502020204030204" pitchFamily="34" charset="0"/>
                        </a:rPr>
                        <a:t>I have selected an appropriate mission</a:t>
                      </a:r>
                      <a:r>
                        <a:rPr lang="en-GB" sz="2400" b="1" dirty="0">
                          <a:solidFill>
                            <a:srgbClr val="000000"/>
                          </a:solidFill>
                          <a:effectLst/>
                          <a:latin typeface="Calibri" panose="020F0502020204030204" pitchFamily="34" charset="0"/>
                          <a:ea typeface="Calibri" panose="020F0502020204030204" pitchFamily="34" charset="0"/>
                        </a:rPr>
                        <a:t>.</a:t>
                      </a:r>
                      <a:endParaRPr lang="en-GB" sz="2400" b="0" dirty="0">
                        <a:solidFill>
                          <a:srgbClr val="000000"/>
                        </a:solidFill>
                        <a:effectLst/>
                        <a:latin typeface="Trebuchet MS" panose="020B0603020202020204" pitchFamily="34" charset="0"/>
                        <a:ea typeface="Calibri" panose="020F0502020204030204" pitchFamily="34" charset="0"/>
                      </a:endParaRPr>
                    </a:p>
                    <a:p>
                      <a:pPr marL="342900" lvl="0" indent="-342900" algn="l">
                        <a:lnSpc>
                          <a:spcPct val="107000"/>
                        </a:lnSpc>
                        <a:spcAft>
                          <a:spcPts val="80"/>
                        </a:spcAft>
                        <a:buFont typeface="Wingdings" panose="05000000000000000000" pitchFamily="2" charset="2"/>
                        <a:buChar char=""/>
                      </a:pPr>
                      <a:r>
                        <a:rPr lang="en-GB" sz="2400" b="0" dirty="0">
                          <a:solidFill>
                            <a:srgbClr val="000000"/>
                          </a:solidFill>
                          <a:effectLst/>
                          <a:latin typeface="Trebuchet MS" panose="020B0603020202020204" pitchFamily="34" charset="0"/>
                          <a:ea typeface="Calibri" panose="020F0502020204030204" pitchFamily="34" charset="0"/>
                        </a:rPr>
                        <a:t>I have included the mission objective(s).</a:t>
                      </a:r>
                    </a:p>
                    <a:p>
                      <a:pPr marL="342900" lvl="0" indent="-342900" algn="l">
                        <a:lnSpc>
                          <a:spcPct val="107000"/>
                        </a:lnSpc>
                        <a:spcAft>
                          <a:spcPts val="80"/>
                        </a:spcAft>
                        <a:buFont typeface="Wingdings" panose="05000000000000000000" pitchFamily="2" charset="2"/>
                        <a:buChar char=""/>
                      </a:pPr>
                      <a:r>
                        <a:rPr lang="en-GB" sz="2400" b="0" dirty="0">
                          <a:solidFill>
                            <a:srgbClr val="000000"/>
                          </a:solidFill>
                          <a:effectLst/>
                          <a:latin typeface="Trebuchet MS" panose="020B0603020202020204" pitchFamily="34" charset="0"/>
                          <a:ea typeface="Calibri" panose="020F0502020204030204" pitchFamily="34" charset="0"/>
                        </a:rPr>
                        <a:t>I have outlined the risks associated with manned space travel.</a:t>
                      </a:r>
                      <a:endParaRPr lang="en-GB" sz="2400" b="1" dirty="0">
                        <a:solidFill>
                          <a:srgbClr val="000000"/>
                        </a:solidFill>
                        <a:effectLst/>
                        <a:latin typeface="Calibri" panose="020F0502020204030204" pitchFamily="34" charset="0"/>
                        <a:ea typeface="Calibri" panose="020F0502020204030204" pitchFamily="34" charset="0"/>
                      </a:endParaRPr>
                    </a:p>
                  </a:txBody>
                  <a:tcPr marL="114300" marR="1143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C8EE"/>
                    </a:solidFill>
                  </a:tcPr>
                </a:tc>
                <a:extLst>
                  <a:ext uri="{0D108BD9-81ED-4DB2-BD59-A6C34878D82A}">
                    <a16:rowId xmlns:a16="http://schemas.microsoft.com/office/drawing/2014/main" val="865774913"/>
                  </a:ext>
                </a:extLst>
              </a:tr>
              <a:tr h="1732171">
                <a:tc>
                  <a:txBody>
                    <a:bodyPr/>
                    <a:lstStyle/>
                    <a:p>
                      <a:pPr algn="ctr"/>
                      <a:r>
                        <a:rPr lang="en-GB" sz="2400" dirty="0">
                          <a:solidFill>
                            <a:schemeClr val="tx1"/>
                          </a:solidFill>
                          <a:latin typeface="Trebuchet MS" panose="020B0603020202020204" pitchFamily="34" charset="0"/>
                        </a:rPr>
                        <a:t>Design</a:t>
                      </a: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39CE0"/>
                    </a:solidFill>
                  </a:tcPr>
                </a:tc>
                <a:tc>
                  <a:txBody>
                    <a:bodyPr/>
                    <a:lstStyle/>
                    <a:p>
                      <a:pPr marL="342900" lvl="0" indent="-342900" algn="l">
                        <a:lnSpc>
                          <a:spcPct val="107000"/>
                        </a:lnSpc>
                        <a:spcAft>
                          <a:spcPts val="80"/>
                        </a:spcAft>
                        <a:buFont typeface="Wingdings" panose="05000000000000000000" pitchFamily="2" charset="2"/>
                        <a:buChar char=""/>
                      </a:pPr>
                      <a:r>
                        <a:rPr lang="en-GB" sz="2400" b="0" dirty="0">
                          <a:solidFill>
                            <a:srgbClr val="000000"/>
                          </a:solidFill>
                          <a:effectLst/>
                          <a:latin typeface="Trebuchet MS" panose="020B0603020202020204" pitchFamily="34" charset="0"/>
                          <a:ea typeface="Calibri" panose="020F0502020204030204" pitchFamily="34" charset="0"/>
                        </a:rPr>
                        <a:t>My leaflet is divided into three sections: Mission information/Objectives/Risks</a:t>
                      </a:r>
                    </a:p>
                    <a:p>
                      <a:pPr marL="342900" lvl="0" indent="-342900" algn="l">
                        <a:lnSpc>
                          <a:spcPct val="107000"/>
                        </a:lnSpc>
                        <a:spcAft>
                          <a:spcPts val="80"/>
                        </a:spcAft>
                        <a:buFont typeface="Wingdings" panose="05000000000000000000" pitchFamily="2" charset="2"/>
                        <a:buChar char=""/>
                      </a:pPr>
                      <a:r>
                        <a:rPr lang="en-GB" sz="2400" b="0" dirty="0">
                          <a:solidFill>
                            <a:srgbClr val="000000"/>
                          </a:solidFill>
                          <a:effectLst/>
                          <a:latin typeface="Trebuchet MS" panose="020B0603020202020204" pitchFamily="34" charset="0"/>
                          <a:ea typeface="Calibri" panose="020F0502020204030204" pitchFamily="34" charset="0"/>
                        </a:rPr>
                        <a:t>I have used at least one image and three colours.</a:t>
                      </a:r>
                      <a:endParaRPr lang="en-GB" sz="2400" b="1" dirty="0">
                        <a:solidFill>
                          <a:srgbClr val="000000"/>
                        </a:solidFill>
                        <a:effectLst/>
                        <a:latin typeface="Calibri" panose="020F0502020204030204" pitchFamily="34" charset="0"/>
                        <a:ea typeface="Calibri" panose="020F0502020204030204" pitchFamily="34" charset="0"/>
                      </a:endParaRPr>
                    </a:p>
                  </a:txBody>
                  <a:tcPr marL="114300" marR="1143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C8EE"/>
                    </a:solidFill>
                  </a:tcPr>
                </a:tc>
                <a:extLst>
                  <a:ext uri="{0D108BD9-81ED-4DB2-BD59-A6C34878D82A}">
                    <a16:rowId xmlns:a16="http://schemas.microsoft.com/office/drawing/2014/main" val="323392168"/>
                  </a:ext>
                </a:extLst>
              </a:tr>
            </a:tbl>
          </a:graphicData>
        </a:graphic>
      </p:graphicFrame>
      <p:pic>
        <p:nvPicPr>
          <p:cNvPr id="4" name="Audio 3">
            <a:hlinkClick r:id="" action="ppaction://media"/>
            <a:extLst>
              <a:ext uri="{FF2B5EF4-FFF2-40B4-BE49-F238E27FC236}">
                <a16:creationId xmlns:a16="http://schemas.microsoft.com/office/drawing/2014/main" id="{4DF4FE23-37CA-41C9-83A9-837073466161}"/>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11671300" y="6337300"/>
            <a:ext cx="304800" cy="304800"/>
          </a:xfrm>
          <a:prstGeom prst="rect">
            <a:avLst/>
          </a:prstGeom>
        </p:spPr>
      </p:pic>
    </p:spTree>
    <p:custDataLst>
      <p:tags r:id="rId1"/>
    </p:custDataLst>
    <p:extLst>
      <p:ext uri="{BB962C8B-B14F-4D97-AF65-F5344CB8AC3E}">
        <p14:creationId xmlns:p14="http://schemas.microsoft.com/office/powerpoint/2010/main" val="2931315726"/>
      </p:ext>
    </p:extLst>
  </p:cSld>
  <p:clrMapOvr>
    <a:masterClrMapping/>
  </p:clrMapOvr>
  <mc:AlternateContent xmlns:mc="http://schemas.openxmlformats.org/markup-compatibility/2006">
    <mc:Choice xmlns:p14="http://schemas.microsoft.com/office/powerpoint/2010/main" Requires="p14">
      <p:transition spd="slow" p14:dur="2000" advTm="98903"/>
    </mc:Choice>
    <mc:Fallback>
      <p:transition spd="slow" advTm="9890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half" idx="1"/>
          </p:nvPr>
        </p:nvSpPr>
        <p:spPr>
          <a:xfrm>
            <a:off x="285750" y="936474"/>
            <a:ext cx="9826624" cy="943892"/>
          </a:xfrm>
          <a:solidFill>
            <a:schemeClr val="accent2">
              <a:lumMod val="60000"/>
              <a:lumOff val="40000"/>
            </a:schemeClr>
          </a:solidFill>
        </p:spPr>
        <p:txBody>
          <a:bodyPr>
            <a:noAutofit/>
          </a:bodyPr>
          <a:lstStyle/>
          <a:p>
            <a:pPr marL="0" indent="0">
              <a:buNone/>
              <a:defRPr/>
            </a:pPr>
            <a:r>
              <a:rPr lang="en-GB" sz="2600" b="1" dirty="0"/>
              <a:t>Learning Intention:</a:t>
            </a:r>
          </a:p>
          <a:p>
            <a:pPr marL="0" indent="0">
              <a:buNone/>
              <a:defRPr/>
            </a:pPr>
            <a:r>
              <a:rPr lang="en-GB" sz="2600" dirty="0"/>
              <a:t>Today we are learning about manned space missions.</a:t>
            </a:r>
          </a:p>
        </p:txBody>
      </p:sp>
      <p:sp>
        <p:nvSpPr>
          <p:cNvPr id="6" name="Content Placeholder 5"/>
          <p:cNvSpPr>
            <a:spLocks noGrp="1"/>
          </p:cNvSpPr>
          <p:nvPr>
            <p:ph sz="half" idx="2"/>
          </p:nvPr>
        </p:nvSpPr>
        <p:spPr>
          <a:xfrm>
            <a:off x="285751" y="2041353"/>
            <a:ext cx="11690350" cy="2785321"/>
          </a:xfrm>
          <a:solidFill>
            <a:schemeClr val="accent1">
              <a:lumMod val="20000"/>
              <a:lumOff val="80000"/>
            </a:schemeClr>
          </a:solidFill>
        </p:spPr>
        <p:txBody>
          <a:bodyPr anchor="ctr">
            <a:noAutofit/>
          </a:bodyPr>
          <a:lstStyle/>
          <a:p>
            <a:pPr marL="0" indent="0">
              <a:buNone/>
              <a:defRPr/>
            </a:pPr>
            <a:r>
              <a:rPr lang="en-GB" sz="2600" b="1" dirty="0"/>
              <a:t>Success Criteria:</a:t>
            </a:r>
          </a:p>
          <a:p>
            <a:pPr>
              <a:buFont typeface="Wingdings" panose="05000000000000000000" pitchFamily="2" charset="2"/>
              <a:buChar char="ü"/>
            </a:pPr>
            <a:r>
              <a:rPr lang="en-GB" sz="2600" dirty="0"/>
              <a:t>I can identify some of the main achievements of manned space missions.</a:t>
            </a:r>
          </a:p>
          <a:p>
            <a:pPr>
              <a:buFont typeface="Wingdings" panose="05000000000000000000" pitchFamily="2" charset="2"/>
              <a:buChar char="ü"/>
            </a:pPr>
            <a:r>
              <a:rPr lang="en-GB" sz="2600" dirty="0"/>
              <a:t>I can carry out research on one manned space mission and produce a information leaflet for an astronaut to present my research.</a:t>
            </a:r>
          </a:p>
        </p:txBody>
      </p:sp>
      <p:sp>
        <p:nvSpPr>
          <p:cNvPr id="8" name="Content Placeholder 5"/>
          <p:cNvSpPr txBox="1">
            <a:spLocks/>
          </p:cNvSpPr>
          <p:nvPr/>
        </p:nvSpPr>
        <p:spPr>
          <a:xfrm>
            <a:off x="285750" y="4977635"/>
            <a:ext cx="9826624" cy="1656530"/>
          </a:xfrm>
          <a:prstGeom prst="rect">
            <a:avLst/>
          </a:prstGeom>
          <a:solidFill>
            <a:schemeClr val="accent6">
              <a:lumMod val="40000"/>
              <a:lumOff val="60000"/>
            </a:schemeClr>
          </a:solidFill>
        </p:spPr>
        <p:txBody>
          <a:bodyPr lIns="34290" tIns="34290" rIns="34290" bIns="34290" anchor="ctr">
            <a:normAutofit/>
          </a:bodyPr>
          <a:lstStyle>
            <a:lvl1pPr marL="90488" indent="-90488">
              <a:spcBef>
                <a:spcPct val="20000"/>
              </a:spcBef>
              <a:buFont typeface="Arial" panose="020B0604020202020204" pitchFamily="34" charset="0"/>
              <a:buChar char="•"/>
              <a:defRPr sz="3200">
                <a:solidFill>
                  <a:schemeClr val="tx1"/>
                </a:solidFill>
                <a:latin typeface="Calibri" panose="020F0502020204030204" pitchFamily="34" charset="0"/>
              </a:defRPr>
            </a:lvl1pPr>
            <a:lvl2pPr marL="265113" indent="-136525">
              <a:spcBef>
                <a:spcPct val="20000"/>
              </a:spcBef>
              <a:buFont typeface="Arial" panose="020B0604020202020204" pitchFamily="34" charset="0"/>
              <a:buChar char="–"/>
              <a:defRPr sz="2800">
                <a:solidFill>
                  <a:schemeClr val="tx1"/>
                </a:solidFill>
                <a:latin typeface="Calibri" panose="020F0502020204030204" pitchFamily="34" charset="0"/>
              </a:defRPr>
            </a:lvl2pPr>
            <a:lvl3pPr marL="447675" indent="-136525">
              <a:spcBef>
                <a:spcPct val="20000"/>
              </a:spcBef>
              <a:buFont typeface="Arial" panose="020B0604020202020204" pitchFamily="34" charset="0"/>
              <a:buChar char="•"/>
              <a:defRPr sz="2400">
                <a:solidFill>
                  <a:schemeClr val="tx1"/>
                </a:solidFill>
                <a:latin typeface="Calibri" panose="020F0502020204030204" pitchFamily="34" charset="0"/>
              </a:defRPr>
            </a:lvl3pPr>
            <a:lvl4pPr marL="593725" indent="-136525">
              <a:spcBef>
                <a:spcPct val="20000"/>
              </a:spcBef>
              <a:buFont typeface="Arial" panose="020B0604020202020204" pitchFamily="34" charset="0"/>
              <a:buChar char="–"/>
              <a:defRPr sz="2000">
                <a:solidFill>
                  <a:schemeClr val="tx1"/>
                </a:solidFill>
                <a:latin typeface="Calibri" panose="020F0502020204030204" pitchFamily="34" charset="0"/>
              </a:defRPr>
            </a:lvl4pPr>
            <a:lvl5pPr marL="776288" indent="-136525">
              <a:spcBef>
                <a:spcPct val="20000"/>
              </a:spcBef>
              <a:buFont typeface="Arial" panose="020B0604020202020204" pitchFamily="34" charset="0"/>
              <a:buChar char="»"/>
              <a:defRPr sz="2000">
                <a:solidFill>
                  <a:schemeClr val="tx1"/>
                </a:solidFill>
                <a:latin typeface="Calibri" panose="020F0502020204030204" pitchFamily="34" charset="0"/>
              </a:defRPr>
            </a:lvl5pPr>
            <a:lvl6pPr marL="1233488" indent="-1365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1690688" indent="-1365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2147888" indent="-1365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2605088" indent="-1365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90488" marR="0" lvl="0" indent="-90488" algn="l" defTabSz="914400" rtl="0" eaLnBrk="1" fontAlgn="auto" latinLnBrk="0" hangingPunct="1">
              <a:lnSpc>
                <a:spcPct val="80000"/>
              </a:lnSpc>
              <a:spcBef>
                <a:spcPts val="1200"/>
              </a:spcBef>
              <a:spcAft>
                <a:spcPts val="200"/>
              </a:spcAft>
              <a:buClr>
                <a:srgbClr val="ED7D31"/>
              </a:buClr>
              <a:buSzTx/>
              <a:buFont typeface="Tw Cen MT" panose="020B0602020104020603" pitchFamily="34" charset="0"/>
              <a:buChar char=" "/>
              <a:tabLst/>
              <a:defRPr/>
            </a:pPr>
            <a:r>
              <a:rPr kumimoji="0" lang="en-GB" altLang="en-US" sz="2600" b="1" i="0" u="none" strike="noStrike" kern="1200" cap="none" spc="0" normalizeH="0" baseline="0" noProof="0" dirty="0">
                <a:ln>
                  <a:noFill/>
                </a:ln>
                <a:solidFill>
                  <a:prstClr val="black"/>
                </a:solidFill>
                <a:effectLst/>
                <a:uLnTx/>
                <a:uFillTx/>
                <a:latin typeface="Trebuchet MS" panose="020B0603020202020204" pitchFamily="34" charset="0"/>
                <a:ea typeface="+mn-ea"/>
                <a:cs typeface="+mn-cs"/>
              </a:rPr>
              <a:t>Employability skill(s):</a:t>
            </a:r>
          </a:p>
          <a:p>
            <a:pPr marL="90488" marR="0" lvl="0" indent="-90488" algn="l" defTabSz="914400" rtl="0" eaLnBrk="1" fontAlgn="auto" latinLnBrk="0" hangingPunct="1">
              <a:lnSpc>
                <a:spcPct val="80000"/>
              </a:lnSpc>
              <a:spcBef>
                <a:spcPts val="1200"/>
              </a:spcBef>
              <a:spcAft>
                <a:spcPts val="200"/>
              </a:spcAft>
              <a:buClr>
                <a:srgbClr val="ED7D31"/>
              </a:buClr>
              <a:buSzTx/>
              <a:buFont typeface="Tw Cen MT" panose="020B0602020104020603" pitchFamily="34" charset="0"/>
              <a:buChar char=" "/>
              <a:tabLst/>
              <a:defRPr/>
            </a:pPr>
            <a:r>
              <a:rPr kumimoji="0" lang="en-GB" altLang="en-US" sz="2600" i="0" u="none" strike="noStrike" kern="1200" cap="none" spc="0" normalizeH="0" baseline="0" noProof="0" dirty="0">
                <a:ln>
                  <a:noFill/>
                </a:ln>
                <a:solidFill>
                  <a:prstClr val="black"/>
                </a:solidFill>
                <a:effectLst/>
                <a:uLnTx/>
                <a:uFillTx/>
                <a:latin typeface="Trebuchet MS" panose="020B0603020202020204" pitchFamily="34" charset="0"/>
                <a:ea typeface="+mn-ea"/>
                <a:cs typeface="+mn-cs"/>
              </a:rPr>
              <a:t>Research</a:t>
            </a:r>
          </a:p>
        </p:txBody>
      </p:sp>
      <p:sp>
        <p:nvSpPr>
          <p:cNvPr id="2" name="Rectangle 1"/>
          <p:cNvSpPr/>
          <p:nvPr/>
        </p:nvSpPr>
        <p:spPr>
          <a:xfrm>
            <a:off x="285750" y="153738"/>
            <a:ext cx="9826624" cy="596900"/>
          </a:xfrm>
          <a:prstGeom prst="rect">
            <a:avLst/>
          </a:prstGeom>
          <a:solidFill>
            <a:srgbClr val="FF99FF"/>
          </a:solidFill>
          <a:ln>
            <a:solidFill>
              <a:srgbClr val="FF99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600" b="1" i="0" u="none" strike="noStrike" kern="1200" cap="none" spc="0" normalizeH="0" baseline="0" noProof="0" dirty="0">
                <a:ln>
                  <a:noFill/>
                </a:ln>
                <a:solidFill>
                  <a:prstClr val="black"/>
                </a:solidFill>
                <a:effectLst/>
                <a:uLnTx/>
                <a:uFillTx/>
                <a:latin typeface="Trebuchet MS" panose="020B0603020202020204" pitchFamily="34" charset="0"/>
                <a:ea typeface="+mn-ea"/>
                <a:cs typeface="+mn-cs"/>
              </a:rPr>
              <a:t>Lesson Title: </a:t>
            </a:r>
            <a:r>
              <a:rPr lang="en-GB" sz="2600" dirty="0">
                <a:solidFill>
                  <a:prstClr val="black"/>
                </a:solidFill>
                <a:latin typeface="Trebuchet MS" panose="020B0603020202020204" pitchFamily="34" charset="0"/>
              </a:rPr>
              <a:t>Manned Space Missions</a:t>
            </a:r>
            <a:endParaRPr kumimoji="0" lang="en-GB" sz="2600" b="0" i="0" u="none" strike="noStrike" kern="1200" cap="none" spc="0" normalizeH="0" baseline="0" noProof="0" dirty="0">
              <a:ln>
                <a:noFill/>
              </a:ln>
              <a:solidFill>
                <a:prstClr val="black"/>
              </a:solidFill>
              <a:effectLst/>
              <a:uLnTx/>
              <a:uFillTx/>
              <a:latin typeface="Trebuchet MS" panose="020B0603020202020204" pitchFamily="34" charset="0"/>
              <a:ea typeface="+mn-ea"/>
              <a:cs typeface="+mn-cs"/>
            </a:endParaRPr>
          </a:p>
        </p:txBody>
      </p:sp>
      <p:pic>
        <p:nvPicPr>
          <p:cNvPr id="3" name="Picture 2">
            <a:extLst>
              <a:ext uri="{FF2B5EF4-FFF2-40B4-BE49-F238E27FC236}">
                <a16:creationId xmlns:a16="http://schemas.microsoft.com/office/drawing/2014/main" id="{995EECAC-DC1C-4A1A-B671-6FF175DD930B}"/>
              </a:ext>
            </a:extLst>
          </p:cNvPr>
          <p:cNvPicPr>
            <a:picLocks noChangeAspect="1"/>
          </p:cNvPicPr>
          <p:nvPr/>
        </p:nvPicPr>
        <p:blipFill>
          <a:blip r:embed="rId4"/>
          <a:stretch>
            <a:fillRect/>
          </a:stretch>
        </p:blipFill>
        <p:spPr>
          <a:xfrm>
            <a:off x="10382908" y="176306"/>
            <a:ext cx="1524000" cy="1695450"/>
          </a:xfrm>
          <a:prstGeom prst="rect">
            <a:avLst/>
          </a:prstGeom>
        </p:spPr>
      </p:pic>
      <p:pic>
        <p:nvPicPr>
          <p:cNvPr id="4" name="Picture 3">
            <a:extLst>
              <a:ext uri="{FF2B5EF4-FFF2-40B4-BE49-F238E27FC236}">
                <a16:creationId xmlns:a16="http://schemas.microsoft.com/office/drawing/2014/main" id="{818BB8CC-EC7A-4606-ABF7-84CD1E32DDBA}"/>
              </a:ext>
            </a:extLst>
          </p:cNvPr>
          <p:cNvPicPr>
            <a:picLocks noChangeAspect="1"/>
          </p:cNvPicPr>
          <p:nvPr/>
        </p:nvPicPr>
        <p:blipFill>
          <a:blip r:embed="rId5"/>
          <a:stretch>
            <a:fillRect/>
          </a:stretch>
        </p:blipFill>
        <p:spPr>
          <a:xfrm>
            <a:off x="10315872" y="5037095"/>
            <a:ext cx="1660229" cy="1597069"/>
          </a:xfrm>
          <a:prstGeom prst="rect">
            <a:avLst/>
          </a:prstGeom>
        </p:spPr>
      </p:pic>
      <p:pic>
        <p:nvPicPr>
          <p:cNvPr id="7" name="Audio 6">
            <a:hlinkClick r:id="" action="ppaction://media"/>
            <a:extLst>
              <a:ext uri="{FF2B5EF4-FFF2-40B4-BE49-F238E27FC236}">
                <a16:creationId xmlns:a16="http://schemas.microsoft.com/office/drawing/2014/main" id="{0EB41F67-881D-4AE1-9279-D82BD7939491}"/>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671300" y="6337300"/>
            <a:ext cx="304800" cy="304800"/>
          </a:xfrm>
          <a:prstGeom prst="rect">
            <a:avLst/>
          </a:prstGeom>
        </p:spPr>
      </p:pic>
    </p:spTree>
    <p:extLst>
      <p:ext uri="{BB962C8B-B14F-4D97-AF65-F5344CB8AC3E}">
        <p14:creationId xmlns:p14="http://schemas.microsoft.com/office/powerpoint/2010/main" val="3985758027"/>
      </p:ext>
    </p:extLst>
  </p:cSld>
  <p:clrMapOvr>
    <a:masterClrMapping/>
  </p:clrMapOvr>
  <mc:AlternateContent xmlns:mc="http://schemas.openxmlformats.org/markup-compatibility/2006">
    <mc:Choice xmlns:p14="http://schemas.microsoft.com/office/powerpoint/2010/main" Requires="p14">
      <p:transition spd="slow" p14:dur="2000" advTm="22556"/>
    </mc:Choice>
    <mc:Fallback>
      <p:transition spd="slow" advTm="2255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2.3|0.9"/>
</p:tagLst>
</file>

<file path=ppt/tags/tag2.xml><?xml version="1.0" encoding="utf-8"?>
<p:tagLst xmlns:a="http://schemas.openxmlformats.org/drawingml/2006/main" xmlns:r="http://schemas.openxmlformats.org/officeDocument/2006/relationships" xmlns:p="http://schemas.openxmlformats.org/presentationml/2006/main">
  <p:tag name="TIMING" val="|8.2|7.3|9.2|5.1|10.7|4.4"/>
</p:tagLst>
</file>

<file path=ppt/tags/tag3.xml><?xml version="1.0" encoding="utf-8"?>
<p:tagLst xmlns:a="http://schemas.openxmlformats.org/drawingml/2006/main" xmlns:r="http://schemas.openxmlformats.org/officeDocument/2006/relationships" xmlns:p="http://schemas.openxmlformats.org/presentationml/2006/main">
  <p:tag name="TIMING" val="|8.2|7.3|9.2|5.1|10.7|4.4"/>
</p:tagLst>
</file>

<file path=ppt/tags/tag4.xml><?xml version="1.0" encoding="utf-8"?>
<p:tagLst xmlns:a="http://schemas.openxmlformats.org/drawingml/2006/main" xmlns:r="http://schemas.openxmlformats.org/officeDocument/2006/relationships" xmlns:p="http://schemas.openxmlformats.org/presentationml/2006/main">
  <p:tag name="TIMING" val="|8.2|7.3|9.2|5.1|10.7|4.4"/>
</p:tagLst>
</file>

<file path=ppt/tags/tag5.xml><?xml version="1.0" encoding="utf-8"?>
<p:tagLst xmlns:a="http://schemas.openxmlformats.org/drawingml/2006/main" xmlns:r="http://schemas.openxmlformats.org/officeDocument/2006/relationships" xmlns:p="http://schemas.openxmlformats.org/presentationml/2006/main">
  <p:tag name="TIMING" val="|8.2|7.3|9.2|5.1|10.7|4.4"/>
</p:tagLst>
</file>

<file path=ppt/tags/tag6.xml><?xml version="1.0" encoding="utf-8"?>
<p:tagLst xmlns:a="http://schemas.openxmlformats.org/drawingml/2006/main" xmlns:r="http://schemas.openxmlformats.org/officeDocument/2006/relationships" xmlns:p="http://schemas.openxmlformats.org/presentationml/2006/main">
  <p:tag name="TIMING" val="|8.2|7.3|9.2|5.1|10.7|4.4"/>
</p:tagLst>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83946C42BE1D840992AC106DDC3BA2B" ma:contentTypeVersion="13" ma:contentTypeDescription="Create a new document." ma:contentTypeScope="" ma:versionID="5fb3995ad7903d4863ebb93220ce72c0">
  <xsd:schema xmlns:xsd="http://www.w3.org/2001/XMLSchema" xmlns:xs="http://www.w3.org/2001/XMLSchema" xmlns:p="http://schemas.microsoft.com/office/2006/metadata/properties" xmlns:ns3="84e15d54-c343-4f9d-87fa-1f745177e76e" xmlns:ns4="c6cb5454-53e5-40ce-b08c-4d0973ed2a60" targetNamespace="http://schemas.microsoft.com/office/2006/metadata/properties" ma:root="true" ma:fieldsID="e823c4f3f7bb55179100f0b41a4a7d50" ns3:_="" ns4:_="">
    <xsd:import namespace="84e15d54-c343-4f9d-87fa-1f745177e76e"/>
    <xsd:import namespace="c6cb5454-53e5-40ce-b08c-4d0973ed2a60"/>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4e15d54-c343-4f9d-87fa-1f745177e76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6cb5454-53e5-40ce-b08c-4d0973ed2a60"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SharingHintHash" ma:index="20"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6750DA3-EAD9-4D45-A156-F0C3DFD414AE}">
  <ds:schemaRefs>
    <ds:schemaRef ds:uri="http://www.w3.org/XML/1998/namespace"/>
    <ds:schemaRef ds:uri="c6cb5454-53e5-40ce-b08c-4d0973ed2a60"/>
    <ds:schemaRef ds:uri="http://purl.org/dc/terms/"/>
    <ds:schemaRef ds:uri="http://purl.org/dc/dcmitype/"/>
    <ds:schemaRef ds:uri="http://schemas.microsoft.com/office/2006/metadata/properties"/>
    <ds:schemaRef ds:uri="http://schemas.openxmlformats.org/package/2006/metadata/core-properties"/>
    <ds:schemaRef ds:uri="http://purl.org/dc/elements/1.1/"/>
    <ds:schemaRef ds:uri="http://schemas.microsoft.com/office/2006/documentManagement/types"/>
    <ds:schemaRef ds:uri="http://schemas.microsoft.com/office/infopath/2007/PartnerControls"/>
    <ds:schemaRef ds:uri="84e15d54-c343-4f9d-87fa-1f745177e76e"/>
  </ds:schemaRefs>
</ds:datastoreItem>
</file>

<file path=customXml/itemProps2.xml><?xml version="1.0" encoding="utf-8"?>
<ds:datastoreItem xmlns:ds="http://schemas.openxmlformats.org/officeDocument/2006/customXml" ds:itemID="{EA04416B-292A-4E9A-8EBA-358311E3B94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4e15d54-c343-4f9d-87fa-1f745177e76e"/>
    <ds:schemaRef ds:uri="c6cb5454-53e5-40ce-b08c-4d0973ed2a6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3E23E3E-09F2-4A62-B51E-60F9E683115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1396</TotalTime>
  <Words>482</Words>
  <Application>Microsoft Office PowerPoint</Application>
  <PresentationFormat>Widescreen</PresentationFormat>
  <Paragraphs>63</Paragraphs>
  <Slides>8</Slides>
  <Notes>0</Notes>
  <HiddenSlides>0</HiddenSlides>
  <MMClips>8</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8</vt:i4>
      </vt:variant>
    </vt:vector>
  </HeadingPairs>
  <TitlesOfParts>
    <vt:vector size="16" baseType="lpstr">
      <vt:lpstr>Arial</vt:lpstr>
      <vt:lpstr>Calibri</vt:lpstr>
      <vt:lpstr>Calibri Light</vt:lpstr>
      <vt:lpstr>Trebuchet MS</vt:lpstr>
      <vt:lpstr>Tw Cen MT</vt:lpstr>
      <vt:lpstr>Wingdings</vt:lpstr>
      <vt:lpstr>1_Office Theme</vt:lpstr>
      <vt:lpstr>2_Office Theme</vt:lpstr>
      <vt:lpstr>Exploring Space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Exploring Space</dc:title>
  <dc:creator>Mrs MacDonald</dc:creator>
  <cp:lastModifiedBy>Mrs MacDonald</cp:lastModifiedBy>
  <cp:revision>7</cp:revision>
  <dcterms:created xsi:type="dcterms:W3CDTF">2021-01-07T10:21:33Z</dcterms:created>
  <dcterms:modified xsi:type="dcterms:W3CDTF">2021-01-21T10:34:53Z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0x010100E83946C42BE1D840992AC106DDC3BA2B</vt:lpwstr>
  </property>
</Properties>
</file>